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>
        <p:scale>
          <a:sx n="53" d="100"/>
          <a:sy n="53" d="100"/>
        </p:scale>
        <p:origin x="-1224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6454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mcCK99wHrk0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hyperlink" Target="https://www.youtube.com/watch?v=HXR-ohNo3Ao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Tpn30Pms8I" TargetMode="External"/><Relationship Id="rId2" Type="http://schemas.openxmlformats.org/officeDocument/2006/relationships/hyperlink" Target="https://www.youtube.com/watch?v=ZTpn30Pms8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mqXKbxDoJ0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oday we will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 we will:</a:t>
            </a:r>
          </a:p>
        </p:txBody>
      </p:sp>
      <p:sp>
        <p:nvSpPr>
          <p:cNvPr id="140" name="Begin our Hip-Hop Poetry Un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Begin our Hip-Hop Poetry Unit</a:t>
            </a:r>
          </a:p>
          <a:p>
            <a:r>
              <a:t>Learn the elements of hip-hop</a:t>
            </a:r>
          </a:p>
          <a:p>
            <a:r>
              <a:t>Study alliteration in hip-hop</a:t>
            </a:r>
          </a:p>
          <a:p>
            <a:r>
              <a:rPr u="sng"/>
              <a:t>Due Tomorrow</a:t>
            </a:r>
            <a:r>
              <a:t>: Alliteration worksheet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lliteration in Hip-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Alliteration in Hip-Hop</a:t>
            </a:r>
          </a:p>
        </p:txBody>
      </p:sp>
      <p:sp>
        <p:nvSpPr>
          <p:cNvPr id="172" name="I’m the ladies love, legend in leather  Long and lean, and I don’t wear pleather (LL cool j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I’m the </a:t>
            </a:r>
            <a:r>
              <a:rPr u="sng"/>
              <a:t>l</a:t>
            </a:r>
            <a:r>
              <a:t>adies </a:t>
            </a:r>
            <a:r>
              <a:rPr u="sng"/>
              <a:t>l</a:t>
            </a:r>
            <a:r>
              <a:t>ove, </a:t>
            </a:r>
            <a:r>
              <a:rPr u="sng"/>
              <a:t>l</a:t>
            </a:r>
            <a:r>
              <a:t>egend in </a:t>
            </a:r>
            <a:r>
              <a:rPr u="sng"/>
              <a:t>l</a:t>
            </a:r>
            <a:r>
              <a:t>eather </a:t>
            </a:r>
            <a:br/>
            <a:r>
              <a:rPr u="sng"/>
              <a:t>L</a:t>
            </a:r>
            <a:r>
              <a:t>ong and </a:t>
            </a:r>
            <a:r>
              <a:rPr u="sng"/>
              <a:t>l</a:t>
            </a:r>
            <a:r>
              <a:t>ean, and I don’t wear p</a:t>
            </a:r>
            <a:r>
              <a:rPr u="sng"/>
              <a:t>l</a:t>
            </a:r>
            <a:r>
              <a:t>eather</a:t>
            </a:r>
            <a:br/>
            <a:r>
              <a:t>(LL cool j)</a:t>
            </a:r>
          </a:p>
          <a:p>
            <a:r>
              <a:rPr u="sng"/>
              <a:t>P</a:t>
            </a:r>
            <a:r>
              <a:t>eter </a:t>
            </a:r>
            <a:r>
              <a:rPr u="sng"/>
              <a:t>P</a:t>
            </a:r>
            <a:r>
              <a:t>i</a:t>
            </a:r>
            <a:r>
              <a:rPr u="sng"/>
              <a:t>p</a:t>
            </a:r>
            <a:r>
              <a:t>er </a:t>
            </a:r>
            <a:r>
              <a:rPr u="sng"/>
              <a:t>p</a:t>
            </a:r>
            <a:r>
              <a:t>icked </a:t>
            </a:r>
            <a:r>
              <a:rPr u="sng"/>
              <a:t>p</a:t>
            </a:r>
            <a:r>
              <a:t>e</a:t>
            </a:r>
            <a:r>
              <a:rPr u="sng"/>
              <a:t>pp</a:t>
            </a:r>
            <a:r>
              <a:t>ers</a:t>
            </a:r>
            <a:br/>
            <a:r>
              <a:t>but </a:t>
            </a:r>
            <a:r>
              <a:rPr u="sng"/>
              <a:t>R</a:t>
            </a:r>
            <a:r>
              <a:t>un </a:t>
            </a:r>
            <a:r>
              <a:rPr u="sng"/>
              <a:t>r</a:t>
            </a:r>
            <a:r>
              <a:t>ocked </a:t>
            </a:r>
            <a:r>
              <a:rPr u="sng"/>
              <a:t>r</a:t>
            </a:r>
            <a:r>
              <a:t>hymes </a:t>
            </a:r>
            <a:br/>
            <a:r>
              <a:t>(Run DMC)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856sugarhill-gang-the-52df5aefe2f80 (1).jpg" descr="856sugarhill-gang-the-52df5aefe2f80 (1).jpg">
            <a:hlinkClick r:id="rId2"/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15364" r="1796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5" name="Sugar Hill Gang">
            <a:hlinkClick r:id="rId2"/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hlinkClick r:id="rId2"/>
              </a:rPr>
              <a:t>Sugar Hill Gang</a:t>
            </a:r>
            <a:endParaRPr dirty="0"/>
          </a:p>
        </p:txBody>
      </p:sp>
      <p:sp>
        <p:nvSpPr>
          <p:cNvPr id="176" name="American Hip-Hop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American Hip-Hop</a:t>
            </a:r>
          </a:p>
          <a:p>
            <a:r>
              <a:t>Englewood, NJ</a:t>
            </a:r>
          </a:p>
          <a:p>
            <a:r>
              <a:t>"Rapper's Delight"</a:t>
            </a:r>
          </a:p>
          <a:p>
            <a:r>
              <a:t>Popularized rap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856sugarhill-gang-the-52df5aefe2f80 (1).jpg" descr="856sugarhill-gang-the-52df5aefe2f80 (1)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666" r="166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9" name="Allit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Alliterati</a:t>
            </a:r>
            <a:r>
              <a:rPr lang="en-US" sz="4000" dirty="0"/>
              <a:t>o</a:t>
            </a:r>
            <a:r>
              <a:rPr sz="4000" dirty="0"/>
              <a:t>n</a:t>
            </a:r>
          </a:p>
        </p:txBody>
      </p:sp>
      <p:sp>
        <p:nvSpPr>
          <p:cNvPr id="180" name="I said a hip hop,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 said a </a:t>
            </a:r>
            <a:r>
              <a:rPr u="sng"/>
              <a:t>h</a:t>
            </a:r>
            <a:r>
              <a:t>ip </a:t>
            </a:r>
            <a:r>
              <a:rPr u="sng"/>
              <a:t>h</a:t>
            </a:r>
            <a:r>
              <a:t>op,</a:t>
            </a:r>
          </a:p>
          <a:p>
            <a:r>
              <a:rPr u="sng"/>
              <a:t>H</a:t>
            </a:r>
            <a:r>
              <a:t>ippie to the </a:t>
            </a:r>
            <a:r>
              <a:rPr u="sng"/>
              <a:t>h</a:t>
            </a:r>
            <a:r>
              <a:t>ippie,</a:t>
            </a:r>
          </a:p>
          <a:p>
            <a:r>
              <a:t>The </a:t>
            </a:r>
            <a:r>
              <a:rPr u="sng"/>
              <a:t>h</a:t>
            </a:r>
            <a:r>
              <a:t>ip, </a:t>
            </a:r>
            <a:r>
              <a:rPr u="sng"/>
              <a:t>h</a:t>
            </a:r>
            <a:r>
              <a:t>ip a </a:t>
            </a:r>
            <a:r>
              <a:rPr u="sng"/>
              <a:t>h</a:t>
            </a:r>
            <a:r>
              <a:t>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2014-06-Hip-Hop-Child-Graffiti-Wallpaper.jpg" descr="2014-06-Hip-Hop-Child-Graffiti-Wallpape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333" r="83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3" name="Is this art, or  is this vandalism?"/>
          <p:cNvSpPr txBox="1"/>
          <p:nvPr/>
        </p:nvSpPr>
        <p:spPr>
          <a:xfrm>
            <a:off x="5893368" y="651236"/>
            <a:ext cx="5561464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FEFD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Is this art, or </a:t>
            </a:r>
            <a:br/>
            <a:r>
              <a:t>is this vandalism?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s Hip-Hop Poetry? Explain.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6138" spc="982"/>
            </a:lvl1pPr>
          </a:lstStyle>
          <a:p>
            <a:r>
              <a:t>Is Hip-Hop Poetry? Explain.</a:t>
            </a:r>
          </a:p>
        </p:txBody>
      </p:sp>
      <p:sp>
        <p:nvSpPr>
          <p:cNvPr id="143" name="Journal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Journal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–Jay Z"/>
          <p:cNvSpPr>
            <a:spLocks noGrp="1"/>
          </p:cNvSpPr>
          <p:nvPr>
            <p:ph type="body" idx="13"/>
          </p:nvPr>
        </p:nvSpPr>
        <p:spPr>
          <a:xfrm>
            <a:off x="1270000" y="2171700"/>
            <a:ext cx="10464800" cy="520700"/>
          </a:xfrm>
          <a:prstGeom prst="rect">
            <a:avLst/>
          </a:prstGeom>
        </p:spPr>
        <p:txBody>
          <a:bodyPr/>
          <a:lstStyle/>
          <a:p>
            <a:r>
              <a:t>–Jay Z</a:t>
            </a:r>
          </a:p>
        </p:txBody>
      </p:sp>
      <p:sp>
        <p:nvSpPr>
          <p:cNvPr id="146" name="“Hip-Hop is poetry.”">
            <a:hlinkClick r:id="rId2"/>
          </p:cNvPr>
          <p:cNvSpPr>
            <a:spLocks noGrp="1"/>
          </p:cNvSpPr>
          <p:nvPr>
            <p:ph type="body" idx="14"/>
          </p:nvPr>
        </p:nvSpPr>
        <p:spPr>
          <a:xfrm>
            <a:off x="1270000" y="635000"/>
            <a:ext cx="10464800" cy="723900"/>
          </a:xfrm>
          <a:prstGeom prst="rect">
            <a:avLst/>
          </a:prstGeom>
        </p:spPr>
        <p:txBody>
          <a:bodyPr/>
          <a:lstStyle/>
          <a:p>
            <a:r>
              <a:rPr dirty="0">
                <a:hlinkClick r:id="rId2"/>
              </a:rPr>
              <a:t>“Hip-Hop is poetry.” </a:t>
            </a:r>
          </a:p>
        </p:txBody>
      </p:sp>
      <p:pic>
        <p:nvPicPr>
          <p:cNvPr id="147" name="Image" descr="Image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rcRect t="8858" b="8858"/>
          <a:stretch>
            <a:fillRect/>
          </a:stretch>
        </p:blipFill>
        <p:spPr>
          <a:xfrm>
            <a:off x="-19050" y="3613150"/>
            <a:ext cx="1300480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11204865-Graffiti-wall-urban-hip-hop-background--Stock-Vector.jpg" descr="11204865-Graffiti-wall-urban-hip-hop-background--Stock-Vecto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3682" b="1547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0" name="tumblr_n7l8slbZ8f1tf1rubo1_1280.jpg" descr="tumblr_n7l8slbZ8f1tf1rubo1_1280.jpg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rcRect l="1533" r="15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1" name="The Elements of Hip-Hop"/>
          <p:cNvSpPr txBox="1">
            <a:spLocks noGrp="1"/>
          </p:cNvSpPr>
          <p:nvPr>
            <p:ph type="title" idx="4294967295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4320" spc="691"/>
            </a:lvl1pPr>
          </a:lstStyle>
          <a:p>
            <a:r>
              <a:t>The Elements of Hip-Hop</a:t>
            </a:r>
          </a:p>
        </p:txBody>
      </p:sp>
      <p:sp>
        <p:nvSpPr>
          <p:cNvPr id="152" name="MC…"/>
          <p:cNvSpPr txBox="1">
            <a:spLocks noGrp="1"/>
          </p:cNvSpPr>
          <p:nvPr>
            <p:ph type="body" sz="half" idx="4294967295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/>
          <a:p>
            <a:r>
              <a:t>MC</a:t>
            </a:r>
          </a:p>
          <a:p>
            <a:r>
              <a:t>DJ</a:t>
            </a:r>
          </a:p>
          <a:p>
            <a:r>
              <a:t>Breakdance</a:t>
            </a:r>
          </a:p>
          <a:p>
            <a:r>
              <a:t>Graffiti Art</a:t>
            </a:r>
          </a:p>
          <a:p>
            <a:r>
              <a:t>Knowledge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–Jimmy Fallon &amp; Will Smith"/>
          <p:cNvSpPr>
            <a:spLocks noGrp="1"/>
          </p:cNvSpPr>
          <p:nvPr>
            <p:ph type="body" idx="13"/>
          </p:nvPr>
        </p:nvSpPr>
        <p:spPr>
          <a:xfrm>
            <a:off x="1270000" y="1663700"/>
            <a:ext cx="10464800" cy="520700"/>
          </a:xfrm>
          <a:prstGeom prst="rect">
            <a:avLst/>
          </a:prstGeom>
        </p:spPr>
        <p:txBody>
          <a:bodyPr/>
          <a:lstStyle/>
          <a:p>
            <a:r>
              <a:t>–Jimmy Fallon &amp; Will Smith</a:t>
            </a:r>
          </a:p>
        </p:txBody>
      </p:sp>
      <p:sp>
        <p:nvSpPr>
          <p:cNvPr id="155" name="“The Evolution of Hip-Hop Dance”">
            <a:hlinkClick r:id="rId2"/>
          </p:cNvPr>
          <p:cNvSpPr>
            <a:spLocks noGrp="1"/>
          </p:cNvSpPr>
          <p:nvPr>
            <p:ph type="body" idx="14"/>
          </p:nvPr>
        </p:nvSpPr>
        <p:spPr>
          <a:xfrm>
            <a:off x="1270000" y="508000"/>
            <a:ext cx="10464800" cy="723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dirty="0">
                <a:hlinkClick r:id="rId3"/>
              </a:rPr>
              <a:t>“The Evolution of Hip-Hop Dance” </a:t>
            </a:r>
          </a:p>
        </p:txBody>
      </p:sp>
      <p:pic>
        <p:nvPicPr>
          <p:cNvPr id="157" name="Image" descr="Image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rcRect t="8169" b="8169"/>
          <a:stretch>
            <a:fillRect/>
          </a:stretch>
        </p:blipFill>
        <p:spPr>
          <a:xfrm>
            <a:off x="-19050" y="3613150"/>
            <a:ext cx="13004800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style">
            <a:hlinkClick r:id="rId2"/>
          </p:cNvPr>
          <p:cNvSpPr txBox="1"/>
          <p:nvPr/>
        </p:nvSpPr>
        <p:spPr>
          <a:xfrm>
            <a:off x="4596429" y="4271506"/>
            <a:ext cx="381194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r>
              <a:rPr dirty="0">
                <a:hlinkClick r:id="rId2"/>
              </a:rPr>
              <a:t>Freestyle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500" fill="hold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-Shot-2014-04-05-at-12.04.202.png" descr="Screen-Shot-2014-04-05-at-12.04.202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1250" r="312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2" name="Freesty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Freestyle</a:t>
            </a:r>
          </a:p>
        </p:txBody>
      </p:sp>
      <p:sp>
        <p:nvSpPr>
          <p:cNvPr id="163" name="Style of Rap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Style of Rap</a:t>
            </a:r>
          </a:p>
          <a:p>
            <a:r>
              <a:rPr dirty="0"/>
              <a:t>With or without beats</a:t>
            </a:r>
          </a:p>
          <a:p>
            <a:r>
              <a:rPr dirty="0"/>
              <a:t>Lyrics are improvised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llite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Alliteration</a:t>
            </a:r>
          </a:p>
        </p:txBody>
      </p:sp>
      <p:sp>
        <p:nvSpPr>
          <p:cNvPr id="166" name="The repetition of the same or similar consonant sounds in words that are close togeth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repetition of the same or similar consonant sounds in words that are close together.</a:t>
            </a:r>
          </a:p>
          <a:p>
            <a:r>
              <a:t>Adds beauty and musicality</a:t>
            </a:r>
          </a:p>
          <a:p>
            <a:r>
              <a:t>Example: "</a:t>
            </a:r>
            <a:r>
              <a:rPr u="sng"/>
              <a:t>B</a:t>
            </a:r>
            <a:r>
              <a:t>ehemoth, </a:t>
            </a:r>
            <a:r>
              <a:rPr u="sng"/>
              <a:t>b</a:t>
            </a:r>
            <a:r>
              <a:t>iggest </a:t>
            </a:r>
            <a:r>
              <a:rPr u="sng"/>
              <a:t>b</a:t>
            </a:r>
            <a:r>
              <a:t>orn of earth, upheaved his vastness</a:t>
            </a:r>
            <a:br/>
            <a:r>
              <a:t>- John Milton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lliteration in Po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Alliteration in Poetry</a:t>
            </a:r>
          </a:p>
        </p:txBody>
      </p:sp>
      <p:sp>
        <p:nvSpPr>
          <p:cNvPr id="169" name="We passed the Fields of Gazing Grain- We passed the Setting Sun- (Emily Dickinso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passed the Fields of </a:t>
            </a:r>
            <a:r>
              <a:rPr u="sng"/>
              <a:t>G</a:t>
            </a:r>
            <a:r>
              <a:t>azing </a:t>
            </a:r>
            <a:r>
              <a:rPr u="sng"/>
              <a:t>G</a:t>
            </a:r>
            <a:r>
              <a:t>rain-</a:t>
            </a:r>
            <a:br/>
            <a:r>
              <a:t>We passed the </a:t>
            </a:r>
            <a:r>
              <a:rPr u="sng"/>
              <a:t>S</a:t>
            </a:r>
            <a:r>
              <a:t>etting </a:t>
            </a:r>
            <a:r>
              <a:rPr u="sng"/>
              <a:t>S</a:t>
            </a:r>
            <a:r>
              <a:t>un-</a:t>
            </a:r>
            <a:br/>
            <a:r>
              <a:t>(Emily Dickinson) </a:t>
            </a:r>
          </a:p>
          <a:p>
            <a:r>
              <a:rPr u="sng"/>
              <a:t>B</a:t>
            </a:r>
            <a:r>
              <a:t>razen </a:t>
            </a:r>
            <a:r>
              <a:rPr u="sng"/>
              <a:t>b</a:t>
            </a:r>
            <a:r>
              <a:t>ells!</a:t>
            </a:r>
            <a:br/>
            <a:r>
              <a:t>What a </a:t>
            </a:r>
            <a:r>
              <a:rPr u="sng"/>
              <a:t>t</a:t>
            </a:r>
            <a:r>
              <a:t>ale of </a:t>
            </a:r>
            <a:r>
              <a:rPr u="sng"/>
              <a:t>t</a:t>
            </a:r>
            <a:r>
              <a:t>error, now, their </a:t>
            </a:r>
            <a:r>
              <a:rPr u="sng"/>
              <a:t>t</a:t>
            </a:r>
            <a:r>
              <a:t>urbulence </a:t>
            </a:r>
            <a:r>
              <a:rPr u="sng"/>
              <a:t>t</a:t>
            </a:r>
            <a:r>
              <a:t>ells!</a:t>
            </a:r>
            <a:br/>
            <a:r>
              <a:t>(Edgar Allen Poe)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167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New_Template1</vt:lpstr>
      <vt:lpstr>Today we will:</vt:lpstr>
      <vt:lpstr>Is Hip-Hop Poetry? Explain.</vt:lpstr>
      <vt:lpstr>PowerPoint Presentation</vt:lpstr>
      <vt:lpstr>The Elements of Hip-Hop</vt:lpstr>
      <vt:lpstr>PowerPoint Presentation</vt:lpstr>
      <vt:lpstr>PowerPoint Presentation</vt:lpstr>
      <vt:lpstr>Freestyle</vt:lpstr>
      <vt:lpstr>Alliteration</vt:lpstr>
      <vt:lpstr>Alliteration in Poetry</vt:lpstr>
      <vt:lpstr>Alliteration in Hip-Hop</vt:lpstr>
      <vt:lpstr>Sugar Hill Gang</vt:lpstr>
      <vt:lpstr>Alliteration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will:</dc:title>
  <dc:creator>Lynn Swaney</dc:creator>
  <cp:lastModifiedBy>Lynn Swaney</cp:lastModifiedBy>
  <cp:revision>8</cp:revision>
  <dcterms:modified xsi:type="dcterms:W3CDTF">2020-04-05T00:15:15Z</dcterms:modified>
</cp:coreProperties>
</file>