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84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F33-FE08-4019-8F09-6E965A27B0EA}" type="datetimeFigureOut">
              <a:rPr lang="en-US" smtClean="0"/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F6679-1962-4750-8FBB-95AA815CF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0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F33-FE08-4019-8F09-6E965A27B0EA}" type="datetimeFigureOut">
              <a:rPr lang="en-US" smtClean="0"/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F6679-1962-4750-8FBB-95AA815CF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6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F33-FE08-4019-8F09-6E965A27B0EA}" type="datetimeFigureOut">
              <a:rPr lang="en-US" smtClean="0"/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F6679-1962-4750-8FBB-95AA815CF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8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F33-FE08-4019-8F09-6E965A27B0EA}" type="datetimeFigureOut">
              <a:rPr lang="en-US" smtClean="0"/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F6679-1962-4750-8FBB-95AA815CF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F33-FE08-4019-8F09-6E965A27B0EA}" type="datetimeFigureOut">
              <a:rPr lang="en-US" smtClean="0"/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F6679-1962-4750-8FBB-95AA815CF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5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F33-FE08-4019-8F09-6E965A27B0EA}" type="datetimeFigureOut">
              <a:rPr lang="en-US" smtClean="0"/>
              <a:t>3/16/20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F6679-1962-4750-8FBB-95AA815CF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9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F33-FE08-4019-8F09-6E965A27B0EA}" type="datetimeFigureOut">
              <a:rPr lang="en-US" smtClean="0"/>
              <a:t>3/16/20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F6679-1962-4750-8FBB-95AA815CF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6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F33-FE08-4019-8F09-6E965A27B0EA}" type="datetimeFigureOut">
              <a:rPr lang="en-US" smtClean="0"/>
              <a:t>3/16/20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F6679-1962-4750-8FBB-95AA815CF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F33-FE08-4019-8F09-6E965A27B0EA}" type="datetimeFigureOut">
              <a:rPr lang="en-US" smtClean="0"/>
              <a:t>3/16/20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F6679-1962-4750-8FBB-95AA815CF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28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F33-FE08-4019-8F09-6E965A27B0EA}" type="datetimeFigureOut">
              <a:rPr lang="en-US" smtClean="0"/>
              <a:t>3/16/20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F6679-1962-4750-8FBB-95AA815CF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9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F33-FE08-4019-8F09-6E965A27B0EA}" type="datetimeFigureOut">
              <a:rPr lang="en-US" smtClean="0"/>
              <a:t>3/16/20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F6679-1962-4750-8FBB-95AA815CF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F6F33-FE08-4019-8F09-6E965A27B0EA}" type="datetimeFigureOut">
              <a:rPr lang="en-US" smtClean="0"/>
              <a:t>3/16/20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F6679-1962-4750-8FBB-95AA815CF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1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six basic comma rules l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074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age.slideserve.com/229183/comma-rule-1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086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age.slideserve.com/229183/comma-rule-2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8" y="6926"/>
            <a:ext cx="9150927" cy="6863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832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mage.slideserve.com/229183/comma-rule-3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80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age.slideserve.com/229183/comma-rule-4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7710"/>
            <a:ext cx="9180945" cy="688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635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mage.slideserve.com/229183/comma-rule-5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0782"/>
            <a:ext cx="9273309" cy="6954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72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image.slideserve.com/229183/comma-rule-6-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09" y="-69273"/>
            <a:ext cx="9247909" cy="69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961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Swaney</dc:creator>
  <cp:lastModifiedBy>PLS</cp:lastModifiedBy>
  <cp:revision>2</cp:revision>
  <dcterms:created xsi:type="dcterms:W3CDTF">2020-03-14T22:43:39Z</dcterms:created>
  <dcterms:modified xsi:type="dcterms:W3CDTF">2020-03-16T12:31:07Z</dcterms:modified>
</cp:coreProperties>
</file>