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2" r:id="rId4"/>
    <p:sldId id="263" r:id="rId5"/>
    <p:sldId id="265" r:id="rId6"/>
    <p:sldId id="266" r:id="rId7"/>
    <p:sldId id="268" r:id="rId8"/>
    <p:sldId id="269" r:id="rId9"/>
    <p:sldId id="271" r:id="rId10"/>
    <p:sldId id="275" r:id="rId11"/>
    <p:sldId id="276" r:id="rId12"/>
    <p:sldId id="277" r:id="rId13"/>
    <p:sldId id="278" r:id="rId14"/>
    <p:sldId id="279" r:id="rId15"/>
    <p:sldId id="282" r:id="rId16"/>
    <p:sldId id="283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8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1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2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7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7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2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CCC94-7CA7-184D-9854-278C11B4D6D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B3FF-1A6A-5946-AF11-1DD5BCF8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1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3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282" y="-1120284"/>
            <a:ext cx="7113261" cy="9353829"/>
          </a:xfrm>
          <a:prstGeom prst="rect">
            <a:avLst/>
          </a:prstGeom>
        </p:spPr>
      </p:pic>
      <p:pic>
        <p:nvPicPr>
          <p:cNvPr id="3" name="Picture 2" descr="Screen Shot 2017-08-04 at 10.38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0226" y="3458817"/>
            <a:ext cx="17399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5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858" y="-826342"/>
            <a:ext cx="6916674" cy="85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58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1963" y="-748881"/>
            <a:ext cx="6890466" cy="83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1.00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3578" y="-1256531"/>
            <a:ext cx="7136844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1.0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2267" y="-1022268"/>
            <a:ext cx="7099466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1.02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809" y="-488105"/>
            <a:ext cx="3804205" cy="4833823"/>
          </a:xfrm>
          <a:prstGeom prst="rect">
            <a:avLst/>
          </a:prstGeom>
        </p:spPr>
      </p:pic>
      <p:pic>
        <p:nvPicPr>
          <p:cNvPr id="3" name="Picture 2" descr="Screen Shot 2017-08-04 at 11.03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5076" y="-451062"/>
            <a:ext cx="3804205" cy="4759736"/>
          </a:xfrm>
          <a:prstGeom prst="rect">
            <a:avLst/>
          </a:prstGeom>
        </p:spPr>
      </p:pic>
      <p:pic>
        <p:nvPicPr>
          <p:cNvPr id="4" name="Picture 3" descr="Screen Shot 2017-08-04 at 11.04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1242" y="3478440"/>
            <a:ext cx="3027090" cy="37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1.05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867" y="-1862845"/>
            <a:ext cx="7672193" cy="97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1.0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740" y="-1488260"/>
            <a:ext cx="754851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1.0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696" y="-1363663"/>
            <a:ext cx="7274511" cy="9314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2333" y="4922729"/>
            <a:ext cx="5869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that’s how I spent my summer vacation.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09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3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317" y="-1329489"/>
            <a:ext cx="78553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4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724" y="-745725"/>
            <a:ext cx="765255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44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86588" y="-974479"/>
            <a:ext cx="7382933" cy="9331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458" y="563671"/>
            <a:ext cx="3132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I was captured by cowboys,</a:t>
            </a:r>
          </a:p>
          <a:p>
            <a:r>
              <a:rPr lang="en-US" dirty="0" smtClean="0"/>
              <a:t>A wild looking crowd.</a:t>
            </a:r>
          </a:p>
          <a:p>
            <a:r>
              <a:rPr lang="en-US" dirty="0" smtClean="0"/>
              <a:t>Their manners were rough,</a:t>
            </a:r>
          </a:p>
          <a:p>
            <a:r>
              <a:rPr lang="en-US" dirty="0"/>
              <a:t>a</a:t>
            </a:r>
            <a:r>
              <a:rPr lang="en-US" dirty="0" smtClean="0"/>
              <a:t>nd their voices were loud.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4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928" y="-900928"/>
            <a:ext cx="73421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4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0873" y="-920693"/>
            <a:ext cx="7382434" cy="9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4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163" y="-890165"/>
            <a:ext cx="7363674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50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056" y="-839056"/>
            <a:ext cx="746588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04 at 10.52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039" y="-413038"/>
            <a:ext cx="3747143" cy="4573217"/>
          </a:xfrm>
          <a:prstGeom prst="rect">
            <a:avLst/>
          </a:prstGeom>
        </p:spPr>
      </p:pic>
      <p:pic>
        <p:nvPicPr>
          <p:cNvPr id="3" name="Picture 2" descr="Screen Shot 2017-08-04 at 10.53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0994" y="-427777"/>
            <a:ext cx="3730199" cy="4585750"/>
          </a:xfrm>
          <a:prstGeom prst="rect">
            <a:avLst/>
          </a:prstGeom>
        </p:spPr>
      </p:pic>
      <p:pic>
        <p:nvPicPr>
          <p:cNvPr id="4" name="Picture 3" descr="Screen Shot 2017-08-04 at 10.53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372" y="3441152"/>
            <a:ext cx="3183067" cy="3761156"/>
          </a:xfrm>
          <a:prstGeom prst="rect">
            <a:avLst/>
          </a:prstGeom>
        </p:spPr>
      </p:pic>
      <p:pic>
        <p:nvPicPr>
          <p:cNvPr id="5" name="Picture 4" descr="Screen Shot 2017-08-04 at 10.56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7076" y="3385487"/>
            <a:ext cx="3183066" cy="38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32</Words>
  <Application>Microsoft Office PowerPoint</Application>
  <PresentationFormat>On-screen Show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Pleasant Local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PLS</dc:creator>
  <cp:lastModifiedBy>swaney999@hotmail.com</cp:lastModifiedBy>
  <cp:revision>15</cp:revision>
  <dcterms:created xsi:type="dcterms:W3CDTF">2017-08-04T14:34:06Z</dcterms:created>
  <dcterms:modified xsi:type="dcterms:W3CDTF">2017-08-18T20:16:55Z</dcterms:modified>
</cp:coreProperties>
</file>