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  <p:sldId id="267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4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8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5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3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2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53513-33B9-4128-871D-CCF3A6E23BC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ED87-4BBD-4EBC-80DB-304CD5FF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hyperlink" Target="https://www.youtube.com/watch?v=v6URceEr_z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83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838200"/>
            <a:ext cx="35573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Javanese Text" panose="02000000000000000000" pitchFamily="2" charset="0"/>
              </a:rPr>
              <a:t>Kamishibai</a:t>
            </a:r>
            <a:endParaRPr lang="en-US" sz="5400" dirty="0"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7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709" y="381000"/>
            <a:ext cx="89708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Javanese Text" panose="02000000000000000000" pitchFamily="2" charset="0"/>
              </a:rPr>
              <a:t>Kamishibai</a:t>
            </a:r>
            <a:r>
              <a:rPr lang="en-US" sz="3200" dirty="0" smtClean="0">
                <a:latin typeface="Javanese Text" panose="02000000000000000000" pitchFamily="2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kah</a:t>
            </a:r>
            <a:r>
              <a:rPr lang="en-US" sz="3200" dirty="0" smtClean="0"/>
              <a:t>-</a:t>
            </a:r>
            <a:r>
              <a:rPr lang="en-US" sz="3200" dirty="0" err="1" smtClean="0"/>
              <a:t>mee</a:t>
            </a:r>
            <a:r>
              <a:rPr lang="en-US" sz="3200" dirty="0" smtClean="0"/>
              <a:t>-she-bye) or “paper-theater,” is said to have started in Japan in the late 1920s; however, it is actually part of a long tradition of picture storytelling. Beginning as early as the 9</a:t>
            </a:r>
            <a:r>
              <a:rPr lang="en-US" sz="3200" baseline="30000" dirty="0" smtClean="0"/>
              <a:t>th</a:t>
            </a:r>
            <a:r>
              <a:rPr lang="en-US" sz="3200" dirty="0"/>
              <a:t> </a:t>
            </a:r>
            <a:r>
              <a:rPr lang="en-US" sz="3200" dirty="0" smtClean="0"/>
              <a:t>or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centuries, Buddhist priests used illustrated scrolls combined with narration to teach Buddhist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399" y="3465888"/>
            <a:ext cx="4876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eliefs to people. But then storytellers used this method of “paper theater” to tell secular stories on street corners.</a:t>
            </a:r>
          </a:p>
        </p:txBody>
      </p:sp>
    </p:spTree>
    <p:extLst>
      <p:ext uri="{BB962C8B-B14F-4D97-AF65-F5344CB8AC3E}">
        <p14:creationId xmlns:p14="http://schemas.microsoft.com/office/powerpoint/2010/main" val="424330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47800" y="210742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Throughout the Edo period (1603-1867) and on into the Meiji period (1868-1912), a variety of street performance styles evolved, using pictures and narration.</a:t>
            </a:r>
          </a:p>
          <a:p>
            <a:r>
              <a:rPr lang="en-US" sz="3600" b="1" dirty="0" smtClean="0">
                <a:solidFill>
                  <a:srgbClr val="0070C0"/>
                </a:solidFill>
                <a:latin typeface="Javanese Text" panose="02000000000000000000" pitchFamily="2" charset="0"/>
              </a:rPr>
              <a:t> </a:t>
            </a:r>
            <a:endParaRPr lang="en-US" sz="3600" b="1" dirty="0">
              <a:solidFill>
                <a:srgbClr val="0070C0"/>
              </a:solidFill>
              <a:latin typeface="Javanese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4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22860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Kamishibai</a:t>
            </a:r>
            <a:r>
              <a:rPr lang="en-US" sz="3200" dirty="0"/>
              <a:t> is, if anything, poor-man’s theater, and it flourished during a time when Japan experienced extreme financial hardship. In the 1930s, Japan suffered from an economic depression that sent many people onto the streets looking for a way to live from one 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2400" y="3179415"/>
            <a:ext cx="47105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the next, and </a:t>
            </a:r>
            <a:r>
              <a:rPr lang="en-US" sz="3200" dirty="0" err="1"/>
              <a:t>kamishibai</a:t>
            </a:r>
            <a:r>
              <a:rPr lang="en-US" sz="3200" dirty="0"/>
              <a:t> offered an opportunity for artists and storytellers to make a meager living. </a:t>
            </a:r>
          </a:p>
        </p:txBody>
      </p:sp>
    </p:spTree>
    <p:extLst>
      <p:ext uri="{BB962C8B-B14F-4D97-AF65-F5344CB8AC3E}">
        <p14:creationId xmlns:p14="http://schemas.microsoft.com/office/powerpoint/2010/main" val="230289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3810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During </a:t>
            </a:r>
            <a:r>
              <a:rPr lang="en-US" sz="3200" dirty="0"/>
              <a:t>and after World War II, </a:t>
            </a:r>
            <a:r>
              <a:rPr lang="en-US" sz="3200" dirty="0" err="1"/>
              <a:t>kamishibai</a:t>
            </a:r>
            <a:r>
              <a:rPr lang="en-US" sz="3200" dirty="0"/>
              <a:t> became an ever more integral part of the society as a form of entertainment that could be transported easily even into bomb-shelters and devastated neighborhoods. At this time, it was entertainment as much for adults as for children.</a:t>
            </a:r>
          </a:p>
        </p:txBody>
      </p:sp>
    </p:spTree>
    <p:extLst>
      <p:ext uri="{BB962C8B-B14F-4D97-AF65-F5344CB8AC3E}">
        <p14:creationId xmlns:p14="http://schemas.microsoft.com/office/powerpoint/2010/main" val="152675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1999" y="304800"/>
            <a:ext cx="77724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By the 1950s and the advent of television, </a:t>
            </a:r>
            <a:r>
              <a:rPr lang="en-US" sz="3200" dirty="0" err="1"/>
              <a:t>kamishibai</a:t>
            </a:r>
            <a:r>
              <a:rPr lang="en-US" sz="3200" dirty="0"/>
              <a:t> had become so popular that television was initially referred to as </a:t>
            </a:r>
            <a:r>
              <a:rPr lang="en-US" sz="3200" i="1" dirty="0" err="1"/>
              <a:t>denki</a:t>
            </a:r>
            <a:r>
              <a:rPr lang="en-US" sz="3200" i="1" dirty="0"/>
              <a:t> </a:t>
            </a:r>
            <a:r>
              <a:rPr lang="en-US" sz="3200" i="1" dirty="0" err="1"/>
              <a:t>kamishibai</a:t>
            </a:r>
            <a:r>
              <a:rPr lang="en-US" sz="3200" dirty="0"/>
              <a:t>, or “electric </a:t>
            </a:r>
            <a:r>
              <a:rPr lang="en-US" sz="3200" dirty="0" err="1"/>
              <a:t>kamishibai</a:t>
            </a:r>
            <a:r>
              <a:rPr lang="en-US" sz="3200" dirty="0"/>
              <a:t>.” But as Japan became increasingly affluent, </a:t>
            </a:r>
            <a:r>
              <a:rPr lang="en-US" sz="3200" dirty="0" err="1"/>
              <a:t>kamishibai</a:t>
            </a:r>
            <a:r>
              <a:rPr lang="en-US" sz="3200" dirty="0"/>
              <a:t> became associated with </a:t>
            </a:r>
            <a:r>
              <a:rPr lang="en-US" sz="3200" dirty="0" smtClean="0"/>
              <a:t>poverty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2345" y="3323067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nd backwardness. Eventually </a:t>
            </a:r>
            <a:r>
              <a:rPr lang="en-US" sz="3200" dirty="0" err="1"/>
              <a:t>kamishibai</a:t>
            </a:r>
            <a:r>
              <a:rPr lang="en-US" sz="3200" dirty="0"/>
              <a:t> as a street-performance art all but disappeared. </a:t>
            </a:r>
          </a:p>
        </p:txBody>
      </p:sp>
    </p:spTree>
    <p:extLst>
      <p:ext uri="{BB962C8B-B14F-4D97-AF65-F5344CB8AC3E}">
        <p14:creationId xmlns:p14="http://schemas.microsoft.com/office/powerpoint/2010/main" val="85349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20574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877291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en-US" u="sng" dirty="0" smtClean="0">
                <a:solidFill>
                  <a:srgbClr val="0070C0"/>
                </a:solidFill>
                <a:hlinkClick r:id="rId3"/>
              </a:rPr>
              <a:t>www.youtube.com/watch?v=v6URceEr_zc</a:t>
            </a:r>
            <a:endParaRPr lang="en-US" u="sng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0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627062"/>
            <a:ext cx="3505200" cy="32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2673" y="265781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Most </a:t>
            </a:r>
            <a:r>
              <a:rPr lang="en-US" sz="3200" dirty="0" err="1"/>
              <a:t>Kamishibai</a:t>
            </a:r>
            <a:r>
              <a:rPr lang="en-US" sz="3200" dirty="0"/>
              <a:t> stories consist of 12 to 16 sturdy cards, beautifully illustrated cards. On the back is the text. The way of telling story is unique. A story teller reads text on the back of a card and he/she pulls from the front of the stack and slides it to the stack, so that a </a:t>
            </a:r>
            <a:r>
              <a:rPr lang="en-US" sz="3200" dirty="0" smtClean="0"/>
              <a:t>new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3286615"/>
            <a:ext cx="434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illustration is revealed to audiences and provides the matching story text on the back of the last card to them.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374</Words>
  <Application>Microsoft Macintosh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swaney999@hotmail.com</dc:creator>
  <cp:lastModifiedBy>PLS</cp:lastModifiedBy>
  <cp:revision>10</cp:revision>
  <dcterms:created xsi:type="dcterms:W3CDTF">2017-06-12T21:49:33Z</dcterms:created>
  <dcterms:modified xsi:type="dcterms:W3CDTF">2017-07-25T12:35:23Z</dcterms:modified>
</cp:coreProperties>
</file>