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1" d="100"/>
          <a:sy n="141" d="100"/>
        </p:scale>
        <p:origin x="-112" y="-46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2901578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300"/>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25" name="Shape 125"/>
          <p:cNvSpPr txBox="1">
            <a:spLocks noGrp="1"/>
          </p:cNvSpPr>
          <p:nvPr>
            <p:ph type="title"/>
          </p:nvPr>
        </p:nvSpPr>
        <p:spPr>
          <a:xfrm>
            <a:off x="823850" y="1284675"/>
            <a:ext cx="4776000" cy="1300800"/>
          </a:xfrm>
          <a:prstGeom prst="rect">
            <a:avLst/>
          </a:prstGeom>
        </p:spPr>
        <p:txBody>
          <a:bodyPr spcFirstLastPara="1" wrap="square" lIns="91425" tIns="91425" rIns="91425" bIns="91425" anchor="t" anchorCtr="0"/>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endParaRPr/>
          </a:p>
        </p:txBody>
      </p:sp>
      <p:sp>
        <p:nvSpPr>
          <p:cNvPr id="126" name="Shape 126"/>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lt1"/>
                </a:solidFill>
                <a:latin typeface="Lato"/>
                <a:ea typeface="Lato"/>
                <a:cs typeface="Lato"/>
                <a:sym typeface="Lato"/>
              </a:defRPr>
            </a:lvl1pPr>
            <a:lvl2pPr lvl="1" algn="r">
              <a:spcBef>
                <a:spcPts val="0"/>
              </a:spcBef>
              <a:buNone/>
              <a:defRPr sz="1000">
                <a:solidFill>
                  <a:schemeClr val="lt1"/>
                </a:solidFill>
                <a:latin typeface="Lato"/>
                <a:ea typeface="Lato"/>
                <a:cs typeface="Lato"/>
                <a:sym typeface="Lato"/>
              </a:defRPr>
            </a:lvl2pPr>
            <a:lvl3pPr lvl="2" algn="r">
              <a:spcBef>
                <a:spcPts val="0"/>
              </a:spcBef>
              <a:buNone/>
              <a:defRPr sz="1000">
                <a:solidFill>
                  <a:schemeClr val="lt1"/>
                </a:solidFill>
                <a:latin typeface="Lato"/>
                <a:ea typeface="Lato"/>
                <a:cs typeface="Lato"/>
                <a:sym typeface="Lato"/>
              </a:defRPr>
            </a:lvl3pPr>
            <a:lvl4pPr lvl="3" algn="r">
              <a:spcBef>
                <a:spcPts val="0"/>
              </a:spcBef>
              <a:buNone/>
              <a:defRPr sz="1000">
                <a:solidFill>
                  <a:schemeClr val="lt1"/>
                </a:solidFill>
                <a:latin typeface="Lato"/>
                <a:ea typeface="Lato"/>
                <a:cs typeface="Lato"/>
                <a:sym typeface="Lato"/>
              </a:defRPr>
            </a:lvl4pPr>
            <a:lvl5pPr lvl="4" algn="r">
              <a:spcBef>
                <a:spcPts val="0"/>
              </a:spcBef>
              <a:buNone/>
              <a:defRPr sz="1000">
                <a:solidFill>
                  <a:schemeClr val="lt1"/>
                </a:solidFill>
                <a:latin typeface="Lato"/>
                <a:ea typeface="Lato"/>
                <a:cs typeface="Lato"/>
                <a:sym typeface="Lato"/>
              </a:defRPr>
            </a:lvl5pPr>
            <a:lvl6pPr lvl="5" algn="r">
              <a:spcBef>
                <a:spcPts val="0"/>
              </a:spcBef>
              <a:buNone/>
              <a:defRPr sz="1000">
                <a:solidFill>
                  <a:schemeClr val="lt1"/>
                </a:solidFill>
                <a:latin typeface="Lato"/>
                <a:ea typeface="Lato"/>
                <a:cs typeface="Lato"/>
                <a:sym typeface="Lato"/>
              </a:defRPr>
            </a:lvl6pPr>
            <a:lvl7pPr lvl="6" algn="r">
              <a:spcBef>
                <a:spcPts val="0"/>
              </a:spcBef>
              <a:buNone/>
              <a:defRPr sz="1000">
                <a:solidFill>
                  <a:schemeClr val="lt1"/>
                </a:solidFill>
                <a:latin typeface="Lato"/>
                <a:ea typeface="Lato"/>
                <a:cs typeface="Lato"/>
                <a:sym typeface="Lato"/>
              </a:defRPr>
            </a:lvl7pPr>
            <a:lvl8pPr lvl="7" algn="r">
              <a:spcBef>
                <a:spcPts val="0"/>
              </a:spcBef>
              <a:buNone/>
              <a:defRPr sz="1000">
                <a:solidFill>
                  <a:schemeClr val="lt1"/>
                </a:solidFill>
                <a:latin typeface="Lato"/>
                <a:ea typeface="Lato"/>
                <a:cs typeface="Lato"/>
                <a:sym typeface="Lato"/>
              </a:defRPr>
            </a:lvl8pPr>
            <a:lvl9pPr lvl="8" algn="r">
              <a:spcBef>
                <a:spcPts val="0"/>
              </a:spcBef>
              <a:buNone/>
              <a:defRPr sz="1000">
                <a:solidFill>
                  <a:schemeClr val="lt1"/>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spd="slow">
        <p14:flip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Korean History</a:t>
            </a:r>
            <a:endParaRPr/>
          </a:p>
        </p:txBody>
      </p:sp>
      <p:sp>
        <p:nvSpPr>
          <p:cNvPr id="135" name="Shape 135"/>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Benjamin, Madison, And Brady</a:t>
            </a:r>
            <a:endParaRPr sz="1800"/>
          </a:p>
        </p:txBody>
      </p:sp>
      <p:pic>
        <p:nvPicPr>
          <p:cNvPr id="136" name="Shape 136"/>
          <p:cNvPicPr preferRelativeResize="0"/>
          <p:nvPr/>
        </p:nvPicPr>
        <p:blipFill>
          <a:blip r:embed="rId3">
            <a:alphaModFix/>
          </a:blip>
          <a:stretch>
            <a:fillRect/>
          </a:stretch>
        </p:blipFill>
        <p:spPr>
          <a:xfrm>
            <a:off x="5972175" y="0"/>
            <a:ext cx="3171825" cy="1438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23850" y="866775"/>
            <a:ext cx="4569300" cy="35211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2600"/>
              <a:t>This project taught us a lot about what Korea was like in the past, and what Korea is like today. We learned about how different it was(and still is) from the U.S. This is what we learned.</a:t>
            </a:r>
            <a:endParaRPr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Three Kingdom Era</a:t>
            </a:r>
            <a:endParaRPr/>
          </a:p>
        </p:txBody>
      </p:sp>
      <p:sp>
        <p:nvSpPr>
          <p:cNvPr id="147" name="Shape 147"/>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a:latin typeface="Montserrat"/>
                <a:ea typeface="Montserrat"/>
                <a:cs typeface="Montserrat"/>
                <a:sym typeface="Montserrat"/>
              </a:rPr>
              <a:t>The Three Kingdom Era was important to the overall development because it led to the era of Goguryeo which was the first “Unified Korea.” Korea actually got its name from Goguryeo. </a:t>
            </a:r>
            <a:endParaRPr>
              <a:latin typeface="Montserrat"/>
              <a:ea typeface="Montserrat"/>
              <a:cs typeface="Montserrat"/>
              <a:sym typeface="Montserrat"/>
            </a:endParaRPr>
          </a:p>
          <a:p>
            <a:pPr marL="0" lvl="0" indent="0" rtl="0">
              <a:lnSpc>
                <a:spcPct val="100000"/>
              </a:lnSpc>
              <a:spcBef>
                <a:spcPts val="0"/>
              </a:spcBef>
              <a:spcAft>
                <a:spcPts val="0"/>
              </a:spcAft>
              <a:buNone/>
            </a:pPr>
            <a:r>
              <a:rPr lang="en">
                <a:latin typeface="Montserrat"/>
                <a:ea typeface="Montserrat"/>
                <a:cs typeface="Montserrat"/>
                <a:sym typeface="Montserrat"/>
              </a:rPr>
              <a:t>Some of the advancements during this time include:</a:t>
            </a:r>
            <a:endParaRPr>
              <a:latin typeface="Montserrat"/>
              <a:ea typeface="Montserrat"/>
              <a:cs typeface="Montserrat"/>
              <a:sym typeface="Montserrat"/>
            </a:endParaRPr>
          </a:p>
          <a:p>
            <a:pPr marL="457200" lvl="0" indent="-311150" rtl="0">
              <a:lnSpc>
                <a:spcPct val="100000"/>
              </a:lnSpc>
              <a:spcBef>
                <a:spcPts val="0"/>
              </a:spcBef>
              <a:spcAft>
                <a:spcPts val="0"/>
              </a:spcAft>
              <a:buSzPts val="1300"/>
              <a:buFont typeface="Montserrat"/>
              <a:buChar char="●"/>
            </a:pPr>
            <a:r>
              <a:rPr lang="en">
                <a:latin typeface="Montserrat"/>
                <a:ea typeface="Montserrat"/>
                <a:cs typeface="Montserrat"/>
                <a:sym typeface="Montserrat"/>
              </a:rPr>
              <a:t>Improved ceramic work</a:t>
            </a:r>
            <a:endParaRPr>
              <a:latin typeface="Montserrat"/>
              <a:ea typeface="Montserrat"/>
              <a:cs typeface="Montserrat"/>
              <a:sym typeface="Montserrat"/>
            </a:endParaRPr>
          </a:p>
          <a:p>
            <a:pPr marL="457200" lvl="0" indent="-311150" rtl="0">
              <a:lnSpc>
                <a:spcPct val="100000"/>
              </a:lnSpc>
              <a:spcBef>
                <a:spcPts val="0"/>
              </a:spcBef>
              <a:spcAft>
                <a:spcPts val="0"/>
              </a:spcAft>
              <a:buSzPts val="1300"/>
              <a:buFont typeface="Montserrat"/>
              <a:buChar char="●"/>
            </a:pPr>
            <a:r>
              <a:rPr lang="en">
                <a:latin typeface="Montserrat"/>
                <a:ea typeface="Montserrat"/>
                <a:cs typeface="Montserrat"/>
                <a:sym typeface="Montserrat"/>
              </a:rPr>
              <a:t>New architectural styles</a:t>
            </a:r>
            <a:endParaRPr>
              <a:latin typeface="Montserrat"/>
              <a:ea typeface="Montserrat"/>
              <a:cs typeface="Montserrat"/>
              <a:sym typeface="Montserrat"/>
            </a:endParaRPr>
          </a:p>
          <a:p>
            <a:pPr marL="457200" lvl="0" indent="-311150" rtl="0">
              <a:lnSpc>
                <a:spcPct val="100000"/>
              </a:lnSpc>
              <a:spcBef>
                <a:spcPts val="0"/>
              </a:spcBef>
              <a:spcAft>
                <a:spcPts val="0"/>
              </a:spcAft>
              <a:buSzPts val="1300"/>
              <a:buFont typeface="Montserrat"/>
              <a:buChar char="●"/>
            </a:pPr>
            <a:r>
              <a:rPr lang="en">
                <a:latin typeface="Montserrat"/>
                <a:ea typeface="Montserrat"/>
                <a:cs typeface="Montserrat"/>
                <a:sym typeface="Montserrat"/>
              </a:rPr>
              <a:t>Better methods for forging metal</a:t>
            </a:r>
            <a:endParaRPr>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Influence In The Three Kingdoms</a:t>
            </a:r>
            <a:endParaRPr/>
          </a:p>
        </p:txBody>
      </p:sp>
      <p:sp>
        <p:nvSpPr>
          <p:cNvPr id="153" name="Shape 153"/>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latin typeface="Montserrat"/>
                <a:ea typeface="Montserrat"/>
                <a:cs typeface="Montserrat"/>
                <a:sym typeface="Montserrat"/>
              </a:rPr>
              <a:t>In the kingdoms, government was not very strong. Nobody had a strong, centralized government. The strongest government of the kingdoms was Goguryeo. Goguryeo government was not very political, but rather militaristic. Because the kingdoms had weak governments, a lot that happened was influenced greatly by other countries.  China was allied with Silla and influenced their development greatly. The best leaders were the kings Geunchogo and Muyeol who both made a strong government and army. </a:t>
            </a:r>
            <a:endParaRPr>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Culture In The Kingdoms </a:t>
            </a:r>
            <a:endParaRPr/>
          </a:p>
        </p:txBody>
      </p:sp>
      <p:sp>
        <p:nvSpPr>
          <p:cNvPr id="159" name="Shape 159"/>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Montserrat"/>
                <a:ea typeface="Montserrat"/>
                <a:cs typeface="Montserrat"/>
                <a:sym typeface="Montserrat"/>
              </a:rPr>
              <a:t>In Korea, culture was huge. During this time the religion practiced by most people was Buddhism. Korea played a huge role in transmitting Buddhism to Japan along with other bits and pieces of culture. The kingdoms didn't supply any major literature developments but they did transmit what they did have to Japan. Some of the art advancements of this time were:</a:t>
            </a:r>
            <a:endParaRPr>
              <a:latin typeface="Montserrat"/>
              <a:ea typeface="Montserrat"/>
              <a:cs typeface="Montserrat"/>
              <a:sym typeface="Montserrat"/>
            </a:endParaRPr>
          </a:p>
          <a:p>
            <a:pPr marL="457200" lvl="0" indent="-311150" rtl="0">
              <a:spcBef>
                <a:spcPts val="1600"/>
              </a:spcBef>
              <a:spcAft>
                <a:spcPts val="0"/>
              </a:spcAft>
              <a:buSzPts val="1300"/>
              <a:buFont typeface="Montserrat"/>
              <a:buChar char="●"/>
            </a:pPr>
            <a:r>
              <a:rPr lang="en">
                <a:latin typeface="Montserrat"/>
                <a:ea typeface="Montserrat"/>
                <a:cs typeface="Montserrat"/>
                <a:sym typeface="Montserrat"/>
              </a:rPr>
              <a:t>Advanced pottery</a:t>
            </a:r>
            <a:endParaRPr>
              <a:latin typeface="Montserrat"/>
              <a:ea typeface="Montserrat"/>
              <a:cs typeface="Montserrat"/>
              <a:sym typeface="Montserrat"/>
            </a:endParaRPr>
          </a:p>
          <a:p>
            <a:pPr marL="457200" lvl="0" indent="-311150" rtl="0">
              <a:spcBef>
                <a:spcPts val="0"/>
              </a:spcBef>
              <a:spcAft>
                <a:spcPts val="0"/>
              </a:spcAft>
              <a:buSzPts val="1300"/>
              <a:buFont typeface="Montserrat"/>
              <a:buChar char="●"/>
            </a:pPr>
            <a:r>
              <a:rPr lang="en">
                <a:latin typeface="Montserrat"/>
                <a:ea typeface="Montserrat"/>
                <a:cs typeface="Montserrat"/>
                <a:sym typeface="Montserrat"/>
              </a:rPr>
              <a:t>Improved iron-making</a:t>
            </a:r>
            <a:endParaRPr>
              <a:latin typeface="Montserrat"/>
              <a:ea typeface="Montserrat"/>
              <a:cs typeface="Montserrat"/>
              <a:sym typeface="Montserrat"/>
            </a:endParaRPr>
          </a:p>
          <a:p>
            <a:pPr marL="457200" lvl="0" indent="-311150">
              <a:spcBef>
                <a:spcPts val="0"/>
              </a:spcBef>
              <a:spcAft>
                <a:spcPts val="0"/>
              </a:spcAft>
              <a:buSzPts val="1300"/>
              <a:buFont typeface="Montserrat"/>
              <a:buChar char="●"/>
            </a:pPr>
            <a:r>
              <a:rPr lang="en">
                <a:latin typeface="Montserrat"/>
                <a:ea typeface="Montserrat"/>
                <a:cs typeface="Montserrat"/>
                <a:sym typeface="Montserrat"/>
              </a:rPr>
              <a:t>Ceremonial burial</a:t>
            </a:r>
            <a:endParaRPr>
              <a:latin typeface="Montserrat"/>
              <a:ea typeface="Montserrat"/>
              <a:cs typeface="Montserrat"/>
              <a:sym typeface="Montserrat"/>
            </a:endParaRPr>
          </a:p>
          <a:p>
            <a:pPr marL="0" lvl="0" indent="0">
              <a:spcBef>
                <a:spcPts val="1600"/>
              </a:spcBef>
              <a:spcAft>
                <a:spcPts val="1600"/>
              </a:spcAft>
              <a:buNone/>
            </a:pPr>
            <a:endParaRPr sz="14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latin typeface="Montserrat"/>
                <a:ea typeface="Montserrat"/>
                <a:cs typeface="Montserrat"/>
                <a:sym typeface="Montserrat"/>
              </a:rPr>
              <a:t>The social system of the time was called the bone rank system. The bone rank system is a ranking system that controlled what job you got. The population was mostly peasants and slaves that worked for the wealthy upper class. </a:t>
            </a:r>
            <a:endParaRPr>
              <a:latin typeface="Montserrat"/>
              <a:ea typeface="Montserrat"/>
              <a:cs typeface="Montserrat"/>
              <a:sym typeface="Montserrat"/>
            </a:endParaRPr>
          </a:p>
          <a:p>
            <a:pPr marL="0" lvl="0" indent="0">
              <a:spcBef>
                <a:spcPts val="1600"/>
              </a:spcBef>
              <a:spcAft>
                <a:spcPts val="0"/>
              </a:spcAft>
              <a:buNone/>
            </a:pPr>
            <a:r>
              <a:rPr lang="en">
                <a:latin typeface="Montserrat"/>
                <a:ea typeface="Montserrat"/>
                <a:cs typeface="Montserrat"/>
                <a:sym typeface="Montserrat"/>
              </a:rPr>
              <a:t>As in most places, being rich was an entirely new life from being poor. The rich enjoyed way nicer houses and could get anything they wanted while the poor were crammed into slum households and could only afford necessities, if that.</a:t>
            </a:r>
            <a:endParaRPr>
              <a:latin typeface="Montserrat"/>
              <a:ea typeface="Montserrat"/>
              <a:cs typeface="Montserrat"/>
              <a:sym typeface="Montserrat"/>
            </a:endParaRPr>
          </a:p>
          <a:p>
            <a:pPr marL="0" lvl="0" indent="0">
              <a:spcBef>
                <a:spcPts val="1600"/>
              </a:spcBef>
              <a:spcAft>
                <a:spcPts val="0"/>
              </a:spcAft>
              <a:buNone/>
            </a:pPr>
            <a:endParaRPr>
              <a:latin typeface="Montserrat"/>
              <a:ea typeface="Montserrat"/>
              <a:cs typeface="Montserrat"/>
              <a:sym typeface="Montserrat"/>
            </a:endParaRPr>
          </a:p>
          <a:p>
            <a:pPr marL="0" lvl="0" indent="0">
              <a:spcBef>
                <a:spcPts val="1600"/>
              </a:spcBef>
              <a:spcAft>
                <a:spcPts val="1600"/>
              </a:spcAft>
              <a:buNone/>
            </a:pPr>
            <a:endParaRPr>
              <a:latin typeface="Montserrat"/>
              <a:ea typeface="Montserrat"/>
              <a:cs typeface="Montserrat"/>
              <a:sym typeface="Montserrat"/>
            </a:endParaRPr>
          </a:p>
        </p:txBody>
      </p:sp>
      <p:sp>
        <p:nvSpPr>
          <p:cNvPr id="165" name="Shape 16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Social Structure In Early History</a:t>
            </a:r>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368</Words>
  <Application>Microsoft Macintosh PowerPoint</Application>
  <PresentationFormat>On-screen Show (16:9)</PresentationFormat>
  <Paragraphs>19</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Montserrat</vt:lpstr>
      <vt:lpstr>Lato</vt:lpstr>
      <vt:lpstr>Focus</vt:lpstr>
      <vt:lpstr>Korean History</vt:lpstr>
      <vt:lpstr>This project taught us a lot about what Korea was like in the past, and what Korea is like today. We learned about how different it was(and still is) from the U.S. This is what we learned.</vt:lpstr>
      <vt:lpstr>The Three Kingdom Era</vt:lpstr>
      <vt:lpstr>Influence In The Three Kingdoms</vt:lpstr>
      <vt:lpstr>Culture In The Kingdoms </vt:lpstr>
      <vt:lpstr>Social Structure In Early History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Korean History</dc:title>
  <cp:lastModifiedBy>PLS</cp:lastModifiedBy>
  <cp:revision>1</cp:revision>
  <dcterms:modified xsi:type="dcterms:W3CDTF">2018-02-06T13:28:50Z</dcterms:modified>
</cp:coreProperties>
</file>