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12" y="-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075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61" name="Shape 61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827850" y="1270300"/>
            <a:ext cx="7488300" cy="17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r>
              <a:rPr lang="en" sz="6000">
                <a:latin typeface="Lobster"/>
                <a:ea typeface="Lobster"/>
                <a:cs typeface="Lobster"/>
                <a:sym typeface="Lobster"/>
              </a:rPr>
              <a:t> Korea’s History</a:t>
            </a:r>
            <a:r>
              <a:rPr lang="en"/>
              <a:t> 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876450" y="2633975"/>
            <a:ext cx="7391100" cy="1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en"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3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Kaylee, Gadge, Emily, and Dina</a:t>
            </a:r>
            <a:endParaRPr sz="3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518" y="324850"/>
            <a:ext cx="2307025" cy="15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25" y="3649200"/>
            <a:ext cx="2590400" cy="1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263025" y="1823425"/>
            <a:ext cx="5816700" cy="29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South Korea is the plastic surgery capital of the world.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Seoul is often considered to be one gigantic shopping mall.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Koreans eat Kimchi at nearly every meal (spicy pickled cabbage, the national dish of Korea).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unmarried person is called a “Big Baby” in Korean slang.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Korea, babies are considered one year old at birth.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3698900" y="915250"/>
            <a:ext cx="53124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나는 무엇을 모른다.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Je ne sais quoi in Korean</a:t>
            </a:r>
            <a:endParaRPr sz="2400"/>
          </a:p>
        </p:txBody>
      </p:sp>
      <p:sp>
        <p:nvSpPr>
          <p:cNvPr id="149" name="Shape 149"/>
          <p:cNvSpPr/>
          <p:nvPr/>
        </p:nvSpPr>
        <p:spPr>
          <a:xfrm>
            <a:off x="7378500" y="1181750"/>
            <a:ext cx="1047300" cy="472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908325" y="94150"/>
            <a:ext cx="69477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Thank You For Watching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1" name="Shape 151" descr="https://upload.wikimedia.org/wikipedia/commons/9/94/Korean_traditional_food%2C_kimch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5" y="1056327"/>
            <a:ext cx="2459869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96225"/>
            <a:ext cx="3263025" cy="24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515600" y="1458800"/>
            <a:ext cx="51939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Resources:</a:t>
            </a:r>
            <a:endParaRPr sz="2400"/>
          </a:p>
        </p:txBody>
      </p:sp>
      <p:sp>
        <p:nvSpPr>
          <p:cNvPr id="158" name="Shape 158"/>
          <p:cNvSpPr txBox="1"/>
          <p:nvPr/>
        </p:nvSpPr>
        <p:spPr>
          <a:xfrm>
            <a:off x="515600" y="2037200"/>
            <a:ext cx="76713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Korean History in Maps - </a:t>
            </a:r>
            <a:endParaRPr/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Lee Injae, Owen Miller, Park Jinhoon, Yi Hyun-Hae, and Michael D. Shin</a:t>
            </a:r>
            <a:endParaRPr sz="9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World Encyclopedia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Culture, Art, and Language-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Joseon Era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371100" y="307975"/>
            <a:ext cx="5451300" cy="4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Art- Koreans used traditional style painting in the early Joseon Era, but later on they started using the western style of painting to make it seem more real.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Culture- Koreans had many traditions religions, but the main two religions throughout this time period were Buddhism and Confucianism.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Korean Tea Ceremony and Korean Gardens is also one of the culture changes during this period of time.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Language- Koreans had two languages throughout the Joseon Era, Hangul= normal Hanja= Rich.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Music-  Music grew immensely with the help of inventions like the Janggu, a type of drum, and the gayageum, a traditional string-type instrument.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Chinese influenced characters, symbols, mosaics, and glassware during this period.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Middle Korean was commonly spoken during this period and was based on the dialect of Kaesong.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00" y="2184550"/>
            <a:ext cx="2399200" cy="29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Politics and leaders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 The government during the Joseon era was a monarchy 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Leaders were divided into 18 ranks, from first senior to ninth junior.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One of the influential leaders was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Taejo Lee Sung-gye who found Joseon dynasty in its ashes. He later repelled Wokou, and renamed goryeo to Joseon dynasty. He constructed the Gyeongbokgung palace as the seat of royal power.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3" name="Shape 93" descr="https://upload.wikimedia.org/wikipedia/commons/6/66/Korea-Yeongjo-King_of_Joseon_Dynasty-19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25" y="1680875"/>
            <a:ext cx="1785750" cy="28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structure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371200" y="365025"/>
            <a:ext cx="54513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During the Joseon dynasty, the social construct was mainly of 4 classes.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highest class was the Yangban. This is mainly of scholars and military.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Next, was the Chungin. This consist of physicians, translators, and technicians.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Then, it is the Sangmin. This has merchants, peasants, and fishermen.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Last was the Chonin. They were public and private servants and entertainers.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25" y="1341921"/>
            <a:ext cx="2479799" cy="36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Inventions/ Industrial 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first rain gauge was invented in 1411 and helped with farming, weather, and also science.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hwacha was a multiple missile launcher that helped progress Korea’s military.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Food delivery was also an important invention first recorded in 1768.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0" y="1816875"/>
            <a:ext cx="2947624" cy="30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675" y="307975"/>
            <a:ext cx="2629200" cy="19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Culture, literature, and art-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Korean War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the 1950’s, young artists started creating western abstract art.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music was based on patriotism, soldiers, and faith.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75" y="2299325"/>
            <a:ext cx="1524825" cy="15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4675" y="3846400"/>
            <a:ext cx="1736276" cy="119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064400" y="2586896"/>
            <a:ext cx="8397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Abstract        Art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742938" y="2850438"/>
            <a:ext cx="409800" cy="195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386750" y="3164100"/>
            <a:ext cx="195000" cy="42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Politics and leaders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Kim Il-sung was the North Korean leader during the Korean War.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Syngman Rhee was the South Korean leader during the Korean War.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North Korea - Dictatorship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South Korea - Republic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Korea had to control their government as well as their employment rate so that they could be respectable.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725" y="3169575"/>
            <a:ext cx="1456501" cy="18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777" y="3169575"/>
            <a:ext cx="1531648" cy="18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786125" y="3474025"/>
            <a:ext cx="804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Korean Leader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6545875" y="3553950"/>
            <a:ext cx="7749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Korean Leader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Freedom and Problems 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During the Korean war some families had to stay safe and hidden.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Families had to gather enough food for the whole family, so they would sometimes beg for rice.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North Korean leader had the war to try and set up South Korea into Communism. That decreases freedom for both North and South Korea.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34100"/>
            <a:ext cx="3020124" cy="2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Inventions/ Industrial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During the Korean War, South Korea setup indigenous, or native, farms.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0" y="2275950"/>
            <a:ext cx="2978298" cy="282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Macintosh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Lobster</vt:lpstr>
      <vt:lpstr>Lato</vt:lpstr>
      <vt:lpstr>Bodoni</vt:lpstr>
      <vt:lpstr>Simple Light</vt:lpstr>
      <vt:lpstr>           Korea’s History </vt:lpstr>
      <vt:lpstr>Culture, Art, and Language- Joseon Era</vt:lpstr>
      <vt:lpstr>Politics and leaders</vt:lpstr>
      <vt:lpstr>Social structure</vt:lpstr>
      <vt:lpstr>Inventions/ Industrial </vt:lpstr>
      <vt:lpstr>Culture, literature, and art- Korean War</vt:lpstr>
      <vt:lpstr>Politics and leaders</vt:lpstr>
      <vt:lpstr>Freedom and Problems </vt:lpstr>
      <vt:lpstr>Inventions/ Industrial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Korea’s History </dc:title>
  <cp:lastModifiedBy>PLS</cp:lastModifiedBy>
  <cp:revision>1</cp:revision>
  <dcterms:modified xsi:type="dcterms:W3CDTF">2018-02-06T13:30:26Z</dcterms:modified>
</cp:coreProperties>
</file>