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8" r:id="rId3"/>
    <p:sldId id="263" r:id="rId4"/>
    <p:sldId id="273" r:id="rId5"/>
    <p:sldId id="274" r:id="rId6"/>
    <p:sldId id="262" r:id="rId7"/>
    <p:sldId id="257" r:id="rId8"/>
    <p:sldId id="258" r:id="rId9"/>
    <p:sldId id="295" r:id="rId10"/>
    <p:sldId id="298" r:id="rId11"/>
    <p:sldId id="297" r:id="rId12"/>
    <p:sldId id="272" r:id="rId13"/>
    <p:sldId id="265" r:id="rId14"/>
    <p:sldId id="261" r:id="rId15"/>
    <p:sldId id="264" r:id="rId16"/>
    <p:sldId id="266" r:id="rId17"/>
    <p:sldId id="267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SENS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ary Dark Alley by Louis Dallara | Scary photography, Dar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3913"/>
          <a:stretch/>
        </p:blipFill>
        <p:spPr bwMode="auto">
          <a:xfrm>
            <a:off x="0" y="133734"/>
            <a:ext cx="9501041" cy="67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16503"/>
            <a:ext cx="553864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Lights flashing down the alley</a:t>
            </a:r>
          </a:p>
          <a:p>
            <a:r>
              <a:rPr lang="en-US" dirty="0"/>
              <a:t>I turn ready to go down the alley</a:t>
            </a:r>
          </a:p>
          <a:p>
            <a:r>
              <a:rPr lang="en-US" dirty="0"/>
              <a:t>But than a wise man comes</a:t>
            </a:r>
          </a:p>
          <a:p>
            <a:r>
              <a:rPr lang="en-US" dirty="0"/>
              <a:t>He tells me that there is somebody back there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However I didn’t listen</a:t>
            </a:r>
          </a:p>
          <a:p>
            <a:r>
              <a:rPr lang="en-US" dirty="0"/>
              <a:t>I was young and immature </a:t>
            </a:r>
          </a:p>
          <a:p>
            <a:r>
              <a:rPr lang="en-US" dirty="0"/>
              <a:t>As I walked slowly farther down the alley</a:t>
            </a:r>
          </a:p>
          <a:p>
            <a:r>
              <a:rPr lang="en-US" dirty="0"/>
              <a:t>There was a deep scary voice </a:t>
            </a:r>
          </a:p>
          <a:p>
            <a:r>
              <a:rPr lang="en-US" dirty="0" err="1"/>
              <a:t>Sredle</a:t>
            </a:r>
            <a:r>
              <a:rPr lang="en-US" dirty="0"/>
              <a:t> </a:t>
            </a:r>
            <a:r>
              <a:rPr lang="en-US" dirty="0" err="1"/>
              <a:t>Thgir</a:t>
            </a:r>
            <a:endParaRPr lang="en-US" dirty="0"/>
          </a:p>
          <a:p>
            <a:r>
              <a:rPr lang="en-US" dirty="0" err="1"/>
              <a:t>Gnol</a:t>
            </a:r>
            <a:r>
              <a:rPr lang="en-US" dirty="0"/>
              <a:t> </a:t>
            </a:r>
            <a:r>
              <a:rPr lang="en-US" dirty="0" err="1"/>
              <a:t>Daor</a:t>
            </a:r>
            <a:r>
              <a:rPr lang="en-US" dirty="0"/>
              <a:t> </a:t>
            </a:r>
            <a:r>
              <a:rPr lang="en-US" dirty="0" err="1"/>
              <a:t>Tsomal</a:t>
            </a:r>
            <a:r>
              <a:rPr lang="en-US" dirty="0"/>
              <a:t> </a:t>
            </a:r>
            <a:r>
              <a:rPr lang="en-US" dirty="0" err="1" smtClean="0"/>
              <a:t>Erehtoice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I went further and further</a:t>
            </a:r>
          </a:p>
          <a:p>
            <a:r>
              <a:rPr lang="en-US" dirty="0"/>
              <a:t>The alley was very long</a:t>
            </a:r>
          </a:p>
          <a:p>
            <a:r>
              <a:rPr lang="en-US" dirty="0"/>
              <a:t>Next I got close enough to see something</a:t>
            </a:r>
          </a:p>
          <a:p>
            <a:r>
              <a:rPr lang="en-US" dirty="0"/>
              <a:t>It was a huge shadow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Now I finally made it to the end of the alley</a:t>
            </a:r>
          </a:p>
          <a:p>
            <a:r>
              <a:rPr lang="en-US" dirty="0"/>
              <a:t>And I saw a very tall man with scars on his face</a:t>
            </a:r>
          </a:p>
          <a:p>
            <a:r>
              <a:rPr lang="en-US" dirty="0"/>
              <a:t>But he was very nice he just looked scary</a:t>
            </a:r>
          </a:p>
          <a:p>
            <a:r>
              <a:rPr lang="en-US" dirty="0"/>
              <a:t>That day I learned a lesson </a:t>
            </a:r>
            <a:r>
              <a:rPr lang="en-US" dirty="0" err="1"/>
              <a:t>Reven</a:t>
            </a:r>
            <a:r>
              <a:rPr lang="en-US" dirty="0"/>
              <a:t> </a:t>
            </a:r>
            <a:r>
              <a:rPr lang="en-US" dirty="0" err="1"/>
              <a:t>Egduj</a:t>
            </a:r>
            <a:r>
              <a:rPr lang="en-US" dirty="0"/>
              <a:t> a </a:t>
            </a:r>
            <a:r>
              <a:rPr lang="en-US" dirty="0" err="1"/>
              <a:t>Koob</a:t>
            </a:r>
            <a:r>
              <a:rPr lang="en-US" dirty="0"/>
              <a:t> </a:t>
            </a:r>
          </a:p>
          <a:p>
            <a:r>
              <a:rPr lang="en-US" dirty="0" smtClean="0"/>
              <a:t>By it’s </a:t>
            </a:r>
            <a:r>
              <a:rPr lang="en-US" dirty="0" err="1"/>
              <a:t>r</a:t>
            </a:r>
            <a:r>
              <a:rPr lang="en-US" dirty="0" err="1" smtClean="0"/>
              <a:t>evary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351147">
            <a:off x="919610" y="866903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iller" panose="04020404031007020602" pitchFamily="82" charset="0"/>
              </a:rPr>
              <a:t>Beware of the Alley</a:t>
            </a:r>
          </a:p>
          <a:p>
            <a:r>
              <a:rPr lang="en-US" sz="2400" dirty="0">
                <a:latin typeface="Chiller" panose="04020404031007020602" pitchFamily="82" charset="0"/>
              </a:rPr>
              <a:t> </a:t>
            </a:r>
            <a:r>
              <a:rPr lang="en-US" sz="2400" dirty="0" smtClean="0">
                <a:latin typeface="Chiller" panose="04020404031007020602" pitchFamily="82" charset="0"/>
              </a:rPr>
              <a:t>           </a:t>
            </a:r>
            <a:r>
              <a:rPr lang="en-US" sz="2400" dirty="0" err="1" smtClean="0">
                <a:latin typeface="Chiller" panose="04020404031007020602" pitchFamily="82" charset="0"/>
              </a:rPr>
              <a:t>Jace</a:t>
            </a:r>
            <a:endParaRPr lang="en-US" sz="24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D wallpaper: wizard illustration, fantasy art, forest, trees ...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r="22836"/>
          <a:stretch/>
        </p:blipFill>
        <p:spPr bwMode="auto">
          <a:xfrm>
            <a:off x="0" y="0"/>
            <a:ext cx="9144000" cy="69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33400"/>
            <a:ext cx="571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Willabee</a:t>
            </a:r>
            <a:r>
              <a:rPr lang="en-US" dirty="0"/>
              <a:t>, </a:t>
            </a:r>
            <a:r>
              <a:rPr lang="en-US" dirty="0" err="1"/>
              <a:t>Wollaton</a:t>
            </a:r>
            <a:r>
              <a:rPr lang="en-US" dirty="0"/>
              <a:t>, and </a:t>
            </a:r>
            <a:r>
              <a:rPr lang="en-US" dirty="0" err="1"/>
              <a:t>Qwen</a:t>
            </a:r>
            <a:endParaRPr lang="en-US" dirty="0"/>
          </a:p>
          <a:p>
            <a:r>
              <a:rPr lang="en-US" dirty="0"/>
              <a:t>       by Aubree</a:t>
            </a:r>
          </a:p>
          <a:p>
            <a:endParaRPr lang="en-US" dirty="0"/>
          </a:p>
          <a:p>
            <a:r>
              <a:rPr lang="en-US" dirty="0"/>
              <a:t>I skipped through the turning trails</a:t>
            </a:r>
          </a:p>
          <a:p>
            <a:r>
              <a:rPr lang="en-US" dirty="0"/>
              <a:t>Beside the bright green grass</a:t>
            </a:r>
          </a:p>
          <a:p>
            <a:r>
              <a:rPr lang="en-US" dirty="0"/>
              <a:t>Through the forest of the great wizard tales </a:t>
            </a:r>
          </a:p>
          <a:p>
            <a:r>
              <a:rPr lang="en-US" dirty="0"/>
              <a:t>Which I had heard as a young lass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My parents were both goldsmiths</a:t>
            </a:r>
          </a:p>
          <a:p>
            <a:r>
              <a:rPr lang="en-US" dirty="0"/>
              <a:t>They’d told these stories again and again</a:t>
            </a:r>
          </a:p>
          <a:p>
            <a:r>
              <a:rPr lang="en-US" dirty="0"/>
              <a:t>I didn’t believe these bizarre myths</a:t>
            </a:r>
          </a:p>
          <a:p>
            <a:r>
              <a:rPr lang="en-US" dirty="0"/>
              <a:t>Not now and certainly not then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From generation to generation these wonky stories spread</a:t>
            </a:r>
          </a:p>
          <a:p>
            <a:r>
              <a:rPr lang="en-US" dirty="0"/>
              <a:t>Tales of wizards named </a:t>
            </a:r>
            <a:r>
              <a:rPr lang="en-US" dirty="0" err="1"/>
              <a:t>Willabee</a:t>
            </a:r>
            <a:r>
              <a:rPr lang="en-US" dirty="0"/>
              <a:t>, </a:t>
            </a:r>
            <a:r>
              <a:rPr lang="en-US" dirty="0" err="1"/>
              <a:t>Wollaton</a:t>
            </a:r>
            <a:r>
              <a:rPr lang="en-US" dirty="0"/>
              <a:t>, and </a:t>
            </a:r>
            <a:r>
              <a:rPr lang="en-US" dirty="0" err="1"/>
              <a:t>Qwen</a:t>
            </a:r>
            <a:endParaRPr lang="en-US" dirty="0"/>
          </a:p>
          <a:p>
            <a:r>
              <a:rPr lang="en-US" dirty="0"/>
              <a:t>One story I remember was a story of a shed</a:t>
            </a:r>
          </a:p>
          <a:p>
            <a:r>
              <a:rPr lang="en-US" dirty="0"/>
              <a:t>Where </a:t>
            </a:r>
            <a:r>
              <a:rPr lang="en-US" dirty="0" err="1"/>
              <a:t>Willabee</a:t>
            </a:r>
            <a:r>
              <a:rPr lang="en-US" dirty="0"/>
              <a:t> and </a:t>
            </a:r>
            <a:r>
              <a:rPr lang="en-US" dirty="0" err="1"/>
              <a:t>Wollaton</a:t>
            </a:r>
            <a:r>
              <a:rPr lang="en-US" dirty="0"/>
              <a:t> found a wild </a:t>
            </a:r>
            <a:r>
              <a:rPr lang="en-US" dirty="0" err="1"/>
              <a:t>Walzian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Ode to </a:t>
            </a:r>
            <a:r>
              <a:rPr lang="en-US" dirty="0" err="1"/>
              <a:t>Glorbok</a:t>
            </a:r>
            <a:r>
              <a:rPr lang="en-US" dirty="0"/>
              <a:t> </a:t>
            </a:r>
            <a:r>
              <a:rPr lang="en-US" dirty="0" err="1"/>
              <a:t>Ghunk</a:t>
            </a:r>
            <a:endParaRPr lang="en-US" dirty="0"/>
          </a:p>
          <a:p>
            <a:r>
              <a:rPr lang="en-US" dirty="0"/>
              <a:t>       By Will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err="1"/>
              <a:t>Glorbok</a:t>
            </a:r>
            <a:r>
              <a:rPr lang="en-US" dirty="0"/>
              <a:t> </a:t>
            </a:r>
            <a:r>
              <a:rPr lang="en-US" dirty="0" err="1"/>
              <a:t>squinkle</a:t>
            </a:r>
            <a:r>
              <a:rPr lang="en-US" dirty="0"/>
              <a:t> the Jupiter </a:t>
            </a:r>
          </a:p>
          <a:p>
            <a:r>
              <a:rPr lang="en-US" dirty="0"/>
              <a:t>Ode to </a:t>
            </a:r>
            <a:r>
              <a:rPr lang="en-US" dirty="0" err="1"/>
              <a:t>glorbok</a:t>
            </a:r>
            <a:r>
              <a:rPr lang="en-US" dirty="0"/>
              <a:t> </a:t>
            </a:r>
            <a:r>
              <a:rPr lang="en-US" dirty="0" err="1"/>
              <a:t>ghunk</a:t>
            </a:r>
            <a:r>
              <a:rPr lang="en-US" dirty="0"/>
              <a:t> the cat</a:t>
            </a:r>
          </a:p>
          <a:p>
            <a:r>
              <a:rPr lang="en-US" dirty="0" err="1"/>
              <a:t>Glorbok</a:t>
            </a:r>
            <a:r>
              <a:rPr lang="en-US" dirty="0"/>
              <a:t> dis ‘tis stupider </a:t>
            </a:r>
          </a:p>
          <a:p>
            <a:r>
              <a:rPr lang="en-US" dirty="0"/>
              <a:t>Came to Jupiter that’s that.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Nambiba</a:t>
            </a:r>
            <a:r>
              <a:rPr lang="en-US" dirty="0"/>
              <a:t> dis the </a:t>
            </a:r>
            <a:r>
              <a:rPr lang="en-US" dirty="0" err="1"/>
              <a:t>glorbok</a:t>
            </a:r>
            <a:r>
              <a:rPr lang="en-US" dirty="0"/>
              <a:t> doe</a:t>
            </a:r>
          </a:p>
          <a:p>
            <a:r>
              <a:rPr lang="en-US" dirty="0" err="1"/>
              <a:t>Nambiba</a:t>
            </a:r>
            <a:r>
              <a:rPr lang="en-US" dirty="0"/>
              <a:t> rule magnum vans</a:t>
            </a:r>
          </a:p>
          <a:p>
            <a:r>
              <a:rPr lang="en-US" dirty="0" err="1"/>
              <a:t>Glorbok</a:t>
            </a:r>
            <a:r>
              <a:rPr lang="en-US" dirty="0"/>
              <a:t> hate like foe</a:t>
            </a:r>
          </a:p>
          <a:p>
            <a:r>
              <a:rPr lang="en-US" dirty="0"/>
              <a:t>Ode to da </a:t>
            </a:r>
            <a:r>
              <a:rPr lang="en-US" dirty="0" err="1"/>
              <a:t>nambiba</a:t>
            </a:r>
            <a:r>
              <a:rPr lang="en-US" dirty="0"/>
              <a:t> sans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Hyperdawg</a:t>
            </a:r>
            <a:r>
              <a:rPr lang="en-US" dirty="0"/>
              <a:t> like </a:t>
            </a:r>
            <a:r>
              <a:rPr lang="en-US" dirty="0" err="1"/>
              <a:t>glorbok</a:t>
            </a:r>
            <a:r>
              <a:rPr lang="en-US" dirty="0"/>
              <a:t> bro</a:t>
            </a:r>
          </a:p>
          <a:p>
            <a:r>
              <a:rPr lang="en-US" dirty="0" err="1"/>
              <a:t>Glorbok</a:t>
            </a:r>
            <a:r>
              <a:rPr lang="en-US" dirty="0"/>
              <a:t> tragic against bat</a:t>
            </a:r>
          </a:p>
          <a:p>
            <a:r>
              <a:rPr lang="en-US" dirty="0" err="1"/>
              <a:t>Nambiba</a:t>
            </a:r>
            <a:r>
              <a:rPr lang="en-US" dirty="0"/>
              <a:t> Is dab </a:t>
            </a:r>
            <a:r>
              <a:rPr lang="en-US" dirty="0" err="1"/>
              <a:t>tho</a:t>
            </a:r>
            <a:endParaRPr lang="en-US" dirty="0"/>
          </a:p>
          <a:p>
            <a:r>
              <a:rPr lang="en-US" dirty="0" err="1"/>
              <a:t>Glorbok</a:t>
            </a:r>
            <a:r>
              <a:rPr lang="en-US" dirty="0"/>
              <a:t> is like tac</a:t>
            </a:r>
          </a:p>
          <a:p>
            <a:r>
              <a:rPr lang="en-US" dirty="0"/>
              <a:t> </a:t>
            </a:r>
          </a:p>
        </p:txBody>
      </p:sp>
      <p:pic>
        <p:nvPicPr>
          <p:cNvPr id="2050" name="Picture 2" descr="Stupid cat : AIfreak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8" b="77524" l="6409" r="49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" t="2493" r="45273" b="10233"/>
          <a:stretch/>
        </p:blipFill>
        <p:spPr bwMode="auto">
          <a:xfrm rot="19937707">
            <a:off x="4847164" y="4199437"/>
            <a:ext cx="2293596" cy="22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piter: Our Solar System's Largest Planet | 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37" y="1577473"/>
            <a:ext cx="2210448" cy="22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 err="1" smtClean="0"/>
              <a:t>Crockel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by Bryce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Crockel</a:t>
            </a:r>
            <a:r>
              <a:rPr lang="en-US" dirty="0"/>
              <a:t> came </a:t>
            </a:r>
            <a:r>
              <a:rPr lang="en-US" dirty="0" err="1"/>
              <a:t>thrumping</a:t>
            </a:r>
            <a:r>
              <a:rPr lang="en-US" dirty="0"/>
              <a:t> </a:t>
            </a:r>
          </a:p>
          <a:p>
            <a:r>
              <a:rPr lang="en-US" dirty="0"/>
              <a:t>Down </a:t>
            </a:r>
            <a:r>
              <a:rPr lang="en-US" dirty="0" err="1"/>
              <a:t>Sorgalback</a:t>
            </a:r>
            <a:r>
              <a:rPr lang="en-US" dirty="0"/>
              <a:t> Lane</a:t>
            </a:r>
          </a:p>
          <a:p>
            <a:r>
              <a:rPr lang="en-US" dirty="0"/>
              <a:t>To see someone </a:t>
            </a:r>
            <a:r>
              <a:rPr lang="en-US" dirty="0" err="1"/>
              <a:t>krumping</a:t>
            </a:r>
            <a:endParaRPr lang="en-US" dirty="0"/>
          </a:p>
          <a:p>
            <a:r>
              <a:rPr lang="en-US" dirty="0"/>
              <a:t>A big yellow frame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 said in a voice </a:t>
            </a:r>
          </a:p>
          <a:p>
            <a:r>
              <a:rPr lang="en-US" dirty="0"/>
              <a:t>As soft as a mouse </a:t>
            </a:r>
          </a:p>
          <a:p>
            <a:r>
              <a:rPr lang="en-US" dirty="0"/>
              <a:t>Lad what are you doing </a:t>
            </a:r>
          </a:p>
          <a:p>
            <a:r>
              <a:rPr lang="en-US" dirty="0"/>
              <a:t>There by that old house?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Crockel</a:t>
            </a:r>
            <a:r>
              <a:rPr lang="en-US" dirty="0"/>
              <a:t> stood there in such delight </a:t>
            </a:r>
          </a:p>
          <a:p>
            <a:r>
              <a:rPr lang="en-US" dirty="0" err="1"/>
              <a:t>Crinking</a:t>
            </a:r>
            <a:r>
              <a:rPr lang="en-US" dirty="0"/>
              <a:t> and Cracking in the cold </a:t>
            </a:r>
            <a:r>
              <a:rPr lang="en-US" dirty="0" err="1"/>
              <a:t>cold</a:t>
            </a:r>
            <a:r>
              <a:rPr lang="en-US" dirty="0"/>
              <a:t> night</a:t>
            </a:r>
          </a:p>
          <a:p>
            <a:r>
              <a:rPr lang="en-US" dirty="0"/>
              <a:t>He said to me with the eyes burning low</a:t>
            </a:r>
          </a:p>
          <a:p>
            <a:r>
              <a:rPr lang="en-US" dirty="0"/>
              <a:t>Am I with you now or are you alone?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s Your Old House Haunted? - Old House Journal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56">
            <a:off x="5205982" y="710181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2359"/>
            <a:ext cx="5791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Siren</a:t>
            </a:r>
            <a:endParaRPr lang="en-US" sz="1400" b="0" dirty="0" smtClean="0">
              <a:effectLst/>
            </a:endParaRPr>
          </a:p>
          <a:p>
            <a:r>
              <a:rPr lang="en-US" sz="1400" dirty="0"/>
              <a:t>                 By Kaden </a:t>
            </a:r>
            <a:r>
              <a:rPr lang="en-US" sz="1400" dirty="0" smtClean="0"/>
              <a:t>M</a:t>
            </a:r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There is a treacherous creature known as “The Siren”,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The monstrous creature is as tall as a tree.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Beware little ones for its prey is children,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If it catches you it will not let you free.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The creature mainly travels at night,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Some say the creature is fake.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But it is indeed real and will give you a mighty </a:t>
            </a:r>
            <a:r>
              <a:rPr lang="en-US" sz="1400" dirty="0" err="1"/>
              <a:t>exceltight</a:t>
            </a:r>
            <a:r>
              <a:rPr lang="en-US" sz="1400" dirty="0"/>
              <a:t>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Every non-believer was not awake.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The Siren can pick up any broadcast,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It can be extremely </a:t>
            </a:r>
            <a:r>
              <a:rPr lang="en-US" sz="1400" dirty="0" err="1"/>
              <a:t>sinydroud</a:t>
            </a:r>
            <a:r>
              <a:rPr lang="en-US" sz="1400" dirty="0"/>
              <a:t>.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/>
              <a:t>And is very </a:t>
            </a:r>
            <a:r>
              <a:rPr lang="en-US" sz="1400" dirty="0" err="1"/>
              <a:t>snekalast</a:t>
            </a:r>
            <a:r>
              <a:rPr lang="en-US" sz="1400" dirty="0"/>
              <a:t>,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/>
            </a:r>
            <a:br>
              <a:rPr lang="en-US" sz="1400" b="0" dirty="0" smtClean="0">
                <a:effectLst/>
              </a:rPr>
            </a:br>
            <a:r>
              <a:rPr lang="en-US" sz="1400" dirty="0" err="1"/>
              <a:t>Wittinesses</a:t>
            </a:r>
            <a:r>
              <a:rPr lang="en-US" sz="1400" dirty="0"/>
              <a:t> advise to stay in a crowd.</a:t>
            </a:r>
            <a:endParaRPr lang="en-US" sz="1400" b="0" dirty="0" smtClean="0">
              <a:effectLst/>
            </a:endParaRP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6148" name="Picture 4" descr="Siren (mythology) | Villains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" y="2971800"/>
            <a:ext cx="3238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 err="1" smtClean="0"/>
              <a:t>Crobater</a:t>
            </a:r>
            <a:endParaRPr lang="en-US" dirty="0" smtClean="0"/>
          </a:p>
          <a:p>
            <a:r>
              <a:rPr lang="en-US" dirty="0" smtClean="0"/>
              <a:t>        Mara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You’re on a big cruise at night</a:t>
            </a:r>
          </a:p>
          <a:p>
            <a:r>
              <a:rPr lang="en-US" dirty="0"/>
              <a:t>Then the </a:t>
            </a:r>
            <a:r>
              <a:rPr lang="en-US" dirty="0" err="1"/>
              <a:t>Crobater</a:t>
            </a:r>
            <a:r>
              <a:rPr lang="en-US" dirty="0"/>
              <a:t> starts to fight</a:t>
            </a:r>
          </a:p>
          <a:p>
            <a:r>
              <a:rPr lang="en-US" dirty="0"/>
              <a:t>He </a:t>
            </a:r>
            <a:r>
              <a:rPr lang="en-US" dirty="0" err="1"/>
              <a:t>biggles</a:t>
            </a:r>
            <a:r>
              <a:rPr lang="en-US" dirty="0"/>
              <a:t> his claws</a:t>
            </a:r>
          </a:p>
          <a:p>
            <a:r>
              <a:rPr lang="en-US" dirty="0"/>
              <a:t>And he </a:t>
            </a:r>
            <a:r>
              <a:rPr lang="en-US" dirty="0" err="1"/>
              <a:t>meaks</a:t>
            </a:r>
            <a:r>
              <a:rPr lang="en-US" dirty="0"/>
              <a:t> his maws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You then start to scream</a:t>
            </a:r>
          </a:p>
          <a:p>
            <a:r>
              <a:rPr lang="en-US" dirty="0"/>
              <a:t>But he starts to beam</a:t>
            </a:r>
          </a:p>
          <a:p>
            <a:r>
              <a:rPr lang="en-US" dirty="0"/>
              <a:t>He lets out a roar</a:t>
            </a:r>
          </a:p>
          <a:p>
            <a:r>
              <a:rPr lang="en-US" dirty="0"/>
              <a:t>your ears go sore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You hide under the covers </a:t>
            </a:r>
          </a:p>
          <a:p>
            <a:r>
              <a:rPr lang="en-US" dirty="0"/>
              <a:t>You start to quake and </a:t>
            </a:r>
            <a:r>
              <a:rPr lang="en-US" dirty="0" err="1"/>
              <a:t>shover</a:t>
            </a:r>
            <a:r>
              <a:rPr lang="en-US" dirty="0"/>
              <a:t> </a:t>
            </a:r>
          </a:p>
          <a:p>
            <a:r>
              <a:rPr lang="en-US" dirty="0"/>
              <a:t>He says “ I’m </a:t>
            </a:r>
            <a:r>
              <a:rPr lang="en-US" dirty="0" err="1"/>
              <a:t>crobater</a:t>
            </a:r>
            <a:r>
              <a:rPr lang="en-US" dirty="0"/>
              <a:t>, I’m not mean”</a:t>
            </a:r>
          </a:p>
          <a:p>
            <a:r>
              <a:rPr lang="en-US" dirty="0"/>
              <a:t>And finally, you became </a:t>
            </a:r>
            <a:r>
              <a:rPr lang="en-US" dirty="0" err="1"/>
              <a:t>shein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Ultimate Cruise Ship Nightclubs &amp; Bars | Royal Caribbean Crui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" b="90000" l="32667" r="6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4" r="26691"/>
          <a:stretch/>
        </p:blipFill>
        <p:spPr bwMode="auto">
          <a:xfrm>
            <a:off x="4980709" y="990600"/>
            <a:ext cx="307571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3048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Dragon </a:t>
            </a:r>
            <a:r>
              <a:rPr lang="en-US" b="1" dirty="0" smtClean="0"/>
              <a:t>Fly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Jackson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There was a little old dragon fly. </a:t>
            </a:r>
            <a:endParaRPr lang="en-US" dirty="0"/>
          </a:p>
          <a:p>
            <a:r>
              <a:rPr lang="en-US" b="1" dirty="0"/>
              <a:t>He went bump </a:t>
            </a:r>
            <a:r>
              <a:rPr lang="en-US" b="1" dirty="0" err="1"/>
              <a:t>bump</a:t>
            </a:r>
            <a:r>
              <a:rPr lang="en-US" b="1" dirty="0"/>
              <a:t> </a:t>
            </a:r>
            <a:r>
              <a:rPr lang="en-US" b="1" dirty="0" err="1"/>
              <a:t>bump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They soon found out. </a:t>
            </a:r>
            <a:endParaRPr lang="en-US" dirty="0"/>
          </a:p>
          <a:p>
            <a:r>
              <a:rPr lang="en-US" b="1" dirty="0"/>
              <a:t>That his head was a rump.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He flew round and round. </a:t>
            </a:r>
            <a:endParaRPr lang="en-US" dirty="0"/>
          </a:p>
          <a:p>
            <a:r>
              <a:rPr lang="en-US" b="1" dirty="0"/>
              <a:t>But not without a bang</a:t>
            </a:r>
            <a:endParaRPr lang="en-US" dirty="0"/>
          </a:p>
          <a:p>
            <a:r>
              <a:rPr lang="en-US" b="1" dirty="0"/>
              <a:t>That little old dragon fly</a:t>
            </a:r>
            <a:endParaRPr lang="en-US" dirty="0"/>
          </a:p>
          <a:p>
            <a:r>
              <a:rPr lang="en-US" b="1" dirty="0"/>
              <a:t>Was quite a tang.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That little dragon fly never gave up</a:t>
            </a:r>
            <a:endParaRPr lang="en-US" dirty="0"/>
          </a:p>
          <a:p>
            <a:r>
              <a:rPr lang="en-US" b="1" dirty="0"/>
              <a:t>He fought through thick and thin</a:t>
            </a:r>
            <a:endParaRPr lang="en-US" dirty="0"/>
          </a:p>
          <a:p>
            <a:r>
              <a:rPr lang="en-US" b="1" dirty="0"/>
              <a:t>There was something that nobody knew.</a:t>
            </a:r>
            <a:endParaRPr lang="en-US" dirty="0"/>
          </a:p>
          <a:p>
            <a:r>
              <a:rPr lang="en-US" b="1" dirty="0"/>
              <a:t>That he was tough as gin.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ragonfly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5" b="89962" l="5103" r="93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615">
            <a:off x="0" y="1600200"/>
            <a:ext cx="3984647" cy="24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45" y="39469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The </a:t>
            </a:r>
            <a:r>
              <a:rPr lang="en-US" b="1" i="1" dirty="0" err="1"/>
              <a:t>owolf</a:t>
            </a:r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An </a:t>
            </a:r>
            <a:r>
              <a:rPr lang="en-US" b="1" i="1" dirty="0" smtClean="0"/>
              <a:t>attempt of a </a:t>
            </a:r>
            <a:r>
              <a:rPr lang="en-US" b="1" i="1" dirty="0"/>
              <a:t>poem </a:t>
            </a:r>
            <a:endParaRPr lang="en-US" b="1" i="1" dirty="0" smtClean="0"/>
          </a:p>
          <a:p>
            <a:r>
              <a:rPr lang="en-US" b="1" i="1" dirty="0" smtClean="0"/>
              <a:t>by </a:t>
            </a:r>
            <a:r>
              <a:rPr lang="en-US" b="1" i="1" dirty="0"/>
              <a:t>Dillan </a:t>
            </a:r>
            <a:r>
              <a:rPr lang="en-US" b="1" i="1" dirty="0" smtClean="0"/>
              <a:t>C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Beware the </a:t>
            </a:r>
            <a:r>
              <a:rPr lang="en-US" dirty="0" err="1"/>
              <a:t>owolf</a:t>
            </a:r>
            <a:r>
              <a:rPr lang="en-US" dirty="0"/>
              <a:t>, a terrifying creature.</a:t>
            </a:r>
          </a:p>
          <a:p>
            <a:r>
              <a:rPr lang="en-US" dirty="0"/>
              <a:t>It has an owl’s wings and a wolf’s every feature.</a:t>
            </a:r>
          </a:p>
          <a:p>
            <a:r>
              <a:rPr lang="en-US" dirty="0"/>
              <a:t>It will swoop down on </a:t>
            </a:r>
            <a:r>
              <a:rPr lang="en-US" dirty="0" err="1"/>
              <a:t>squirrelny</a:t>
            </a:r>
            <a:r>
              <a:rPr lang="en-US" dirty="0"/>
              <a:t> and in a flash.</a:t>
            </a:r>
          </a:p>
          <a:p>
            <a:r>
              <a:rPr lang="en-US" dirty="0"/>
              <a:t>Pick it up it’s prey and upon which, it will snack.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owolf</a:t>
            </a:r>
            <a:r>
              <a:rPr lang="en-US" dirty="0"/>
              <a:t> sleeps in a </a:t>
            </a:r>
            <a:r>
              <a:rPr lang="en-US" dirty="0" err="1"/>
              <a:t>trave</a:t>
            </a:r>
            <a:endParaRPr lang="en-US" dirty="0"/>
          </a:p>
          <a:p>
            <a:r>
              <a:rPr lang="en-US" dirty="0"/>
              <a:t>Once a tree, became a cave</a:t>
            </a:r>
          </a:p>
          <a:p>
            <a:r>
              <a:rPr lang="en-US" dirty="0"/>
              <a:t>When it comes out at night</a:t>
            </a:r>
          </a:p>
          <a:p>
            <a:r>
              <a:rPr lang="en-US" dirty="0"/>
              <a:t>You can hear it's who-owl just out of sight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beware of this beast of fiction </a:t>
            </a:r>
          </a:p>
          <a:p>
            <a:r>
              <a:rPr lang="en-US" dirty="0"/>
              <a:t>Or is it real, just outside your field of vision?</a:t>
            </a:r>
          </a:p>
          <a:p>
            <a:r>
              <a:rPr lang="en-US" dirty="0"/>
              <a:t> Nobody can say</a:t>
            </a:r>
          </a:p>
          <a:p>
            <a:r>
              <a:rPr lang="en-US" dirty="0"/>
              <a:t>But if it's true, we can safely </a:t>
            </a:r>
            <a:r>
              <a:rPr lang="en-US" dirty="0" smtClean="0"/>
              <a:t>say</a:t>
            </a:r>
          </a:p>
          <a:p>
            <a:r>
              <a:rPr lang="en-US" dirty="0" smtClean="0"/>
              <a:t>It </a:t>
            </a:r>
            <a:r>
              <a:rPr lang="en-US" dirty="0"/>
              <a:t>never would come out in the day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View topic - Wolf with wings - Chicken Smooth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5823">
            <a:off x="4815697" y="1104046"/>
            <a:ext cx="4793580" cy="31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540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Loops </a:t>
            </a:r>
          </a:p>
          <a:p>
            <a:r>
              <a:rPr lang="en-US" dirty="0"/>
              <a:t>     by Kyra</a:t>
            </a:r>
          </a:p>
          <a:p>
            <a:endParaRPr lang="en-US" dirty="0"/>
          </a:p>
          <a:p>
            <a:r>
              <a:rPr lang="en-US" dirty="0"/>
              <a:t>Oh, how the loops </a:t>
            </a:r>
            <a:r>
              <a:rPr lang="en-US" dirty="0" err="1"/>
              <a:t>floop</a:t>
            </a:r>
            <a:r>
              <a:rPr lang="en-US" dirty="0"/>
              <a:t> scoop and goop </a:t>
            </a:r>
          </a:p>
          <a:p>
            <a:r>
              <a:rPr lang="en-US" dirty="0"/>
              <a:t>They never stop cause their made to loop </a:t>
            </a:r>
          </a:p>
          <a:p>
            <a:r>
              <a:rPr lang="en-US" dirty="0"/>
              <a:t>Oh, but the loops bop </a:t>
            </a:r>
            <a:r>
              <a:rPr lang="en-US" dirty="0" err="1"/>
              <a:t>dop</a:t>
            </a:r>
            <a:r>
              <a:rPr lang="en-US" dirty="0"/>
              <a:t> and wop </a:t>
            </a:r>
          </a:p>
          <a:p>
            <a:r>
              <a:rPr lang="en-US" dirty="0"/>
              <a:t>They never stop cause their made </a:t>
            </a:r>
            <a:r>
              <a:rPr lang="en-US" dirty="0" err="1"/>
              <a:t>yop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Oh, but the loops </a:t>
            </a:r>
            <a:r>
              <a:rPr lang="en-US" dirty="0" err="1"/>
              <a:t>rell</a:t>
            </a:r>
            <a:r>
              <a:rPr lang="en-US" dirty="0"/>
              <a:t> dell and yell </a:t>
            </a:r>
          </a:p>
          <a:p>
            <a:r>
              <a:rPr lang="en-US" dirty="0"/>
              <a:t>They never stop cause their made to </a:t>
            </a:r>
            <a:r>
              <a:rPr lang="en-US" dirty="0" err="1"/>
              <a:t>gell</a:t>
            </a:r>
            <a:r>
              <a:rPr lang="en-US" dirty="0"/>
              <a:t> </a:t>
            </a:r>
          </a:p>
          <a:p>
            <a:r>
              <a:rPr lang="en-US" dirty="0"/>
              <a:t>Oh, but the loops </a:t>
            </a:r>
            <a:r>
              <a:rPr lang="en-US" dirty="0" err="1"/>
              <a:t>tou</a:t>
            </a:r>
            <a:r>
              <a:rPr lang="en-US" dirty="0"/>
              <a:t> </a:t>
            </a:r>
            <a:r>
              <a:rPr lang="en-US" dirty="0" err="1"/>
              <a:t>sou</a:t>
            </a:r>
            <a:r>
              <a:rPr lang="en-US" dirty="0"/>
              <a:t> and </a:t>
            </a:r>
            <a:r>
              <a:rPr lang="en-US" dirty="0" err="1"/>
              <a:t>qou</a:t>
            </a:r>
            <a:r>
              <a:rPr lang="en-US" dirty="0"/>
              <a:t> </a:t>
            </a:r>
          </a:p>
          <a:p>
            <a:r>
              <a:rPr lang="en-US" dirty="0"/>
              <a:t>They never stop cause their made to </a:t>
            </a:r>
            <a:r>
              <a:rPr lang="en-US" dirty="0" err="1"/>
              <a:t>zou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Oh, but the loops </a:t>
            </a:r>
            <a:r>
              <a:rPr lang="en-US" dirty="0" err="1"/>
              <a:t>rin</a:t>
            </a:r>
            <a:r>
              <a:rPr lang="en-US" dirty="0"/>
              <a:t> kin and zin </a:t>
            </a:r>
          </a:p>
          <a:p>
            <a:r>
              <a:rPr lang="en-US" dirty="0"/>
              <a:t>They never stop cause their made to </a:t>
            </a:r>
            <a:r>
              <a:rPr lang="en-US" dirty="0" err="1"/>
              <a:t>xin</a:t>
            </a:r>
            <a:r>
              <a:rPr lang="en-US" dirty="0"/>
              <a:t> </a:t>
            </a:r>
          </a:p>
          <a:p>
            <a:r>
              <a:rPr lang="en-US" dirty="0"/>
              <a:t>Oh, but the loops </a:t>
            </a:r>
            <a:r>
              <a:rPr lang="en-US" dirty="0" err="1"/>
              <a:t>tet</a:t>
            </a:r>
            <a:r>
              <a:rPr lang="en-US" dirty="0"/>
              <a:t> net and </a:t>
            </a:r>
            <a:r>
              <a:rPr lang="en-US" dirty="0" err="1"/>
              <a:t>fet</a:t>
            </a:r>
            <a:r>
              <a:rPr lang="en-US" dirty="0"/>
              <a:t> </a:t>
            </a:r>
          </a:p>
          <a:p>
            <a:r>
              <a:rPr lang="en-US" dirty="0"/>
              <a:t>They never stop cause their made to het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Dangerous Feedback Loops in ML -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45" l="9653" r="93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37" y="1219200"/>
            <a:ext cx="54934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e Stories from the Most Haunted Forests in the World | Reader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500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762000"/>
            <a:ext cx="7086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Banderway</a:t>
            </a:r>
            <a:endParaRPr lang="en-US" dirty="0"/>
          </a:p>
          <a:p>
            <a:r>
              <a:rPr lang="en-US" dirty="0"/>
              <a:t>     By Grace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Deep in the forest of </a:t>
            </a:r>
            <a:r>
              <a:rPr lang="en-US" dirty="0" err="1"/>
              <a:t>Mirkanholm</a:t>
            </a:r>
            <a:endParaRPr lang="en-US" dirty="0"/>
          </a:p>
          <a:p>
            <a:r>
              <a:rPr lang="en-US" dirty="0"/>
              <a:t>Dwells the </a:t>
            </a:r>
            <a:r>
              <a:rPr lang="en-US" dirty="0" err="1"/>
              <a:t>chival</a:t>
            </a:r>
            <a:r>
              <a:rPr lang="en-US" dirty="0"/>
              <a:t> </a:t>
            </a:r>
            <a:r>
              <a:rPr lang="en-US" dirty="0" err="1"/>
              <a:t>Banderway</a:t>
            </a:r>
            <a:r>
              <a:rPr lang="en-US" dirty="0"/>
              <a:t> </a:t>
            </a:r>
          </a:p>
          <a:p>
            <a:r>
              <a:rPr lang="en-US" dirty="0"/>
              <a:t>Only seen by the </a:t>
            </a:r>
            <a:r>
              <a:rPr lang="en-US" dirty="0" err="1"/>
              <a:t>rechus</a:t>
            </a:r>
            <a:r>
              <a:rPr lang="en-US" dirty="0"/>
              <a:t>, roiling </a:t>
            </a:r>
            <a:r>
              <a:rPr lang="en-US" dirty="0" err="1"/>
              <a:t>hobindrarves</a:t>
            </a:r>
            <a:r>
              <a:rPr lang="en-US" dirty="0"/>
              <a:t> of </a:t>
            </a:r>
            <a:r>
              <a:rPr lang="en-US" dirty="0" err="1"/>
              <a:t>Baskinnolm</a:t>
            </a:r>
            <a:r>
              <a:rPr lang="en-US" dirty="0"/>
              <a:t> </a:t>
            </a:r>
          </a:p>
          <a:p>
            <a:r>
              <a:rPr lang="en-US" dirty="0"/>
              <a:t>He reeks of </a:t>
            </a:r>
            <a:r>
              <a:rPr lang="en-US" dirty="0" err="1"/>
              <a:t>Nightinglade</a:t>
            </a:r>
            <a:r>
              <a:rPr lang="en-US" dirty="0"/>
              <a:t> and bears talons of deathful </a:t>
            </a:r>
            <a:r>
              <a:rPr lang="en-US" dirty="0" err="1"/>
              <a:t>Archinglay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townsfolk came both far and wide </a:t>
            </a:r>
          </a:p>
          <a:p>
            <a:r>
              <a:rPr lang="en-US" dirty="0"/>
              <a:t>To catch a glimpse of the mighty </a:t>
            </a:r>
            <a:r>
              <a:rPr lang="en-US" dirty="0" err="1"/>
              <a:t>Banderway</a:t>
            </a:r>
            <a:r>
              <a:rPr lang="en-US" dirty="0"/>
              <a:t> </a:t>
            </a:r>
          </a:p>
          <a:p>
            <a:r>
              <a:rPr lang="en-US" dirty="0"/>
              <a:t>To see a stroke of his </a:t>
            </a:r>
            <a:r>
              <a:rPr lang="en-US" dirty="0" err="1"/>
              <a:t>Mithriled</a:t>
            </a:r>
            <a:r>
              <a:rPr lang="en-US" dirty="0"/>
              <a:t>- gold hide</a:t>
            </a:r>
          </a:p>
          <a:p>
            <a:r>
              <a:rPr lang="en-US" dirty="0"/>
              <a:t> But, alas!, they saw him not, and stayed only but a day.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 the tourists began to dwindle,</a:t>
            </a:r>
          </a:p>
          <a:p>
            <a:r>
              <a:rPr lang="en-US" dirty="0"/>
              <a:t>The mighty </a:t>
            </a:r>
            <a:r>
              <a:rPr lang="en-US" dirty="0" err="1"/>
              <a:t>Banderway</a:t>
            </a:r>
            <a:r>
              <a:rPr lang="en-US" dirty="0"/>
              <a:t> met his fate </a:t>
            </a:r>
          </a:p>
          <a:p>
            <a:r>
              <a:rPr lang="en-US" dirty="0"/>
              <a:t>With only the </a:t>
            </a:r>
            <a:r>
              <a:rPr lang="en-US" dirty="0" err="1"/>
              <a:t>hobindrarves</a:t>
            </a:r>
            <a:r>
              <a:rPr lang="en-US" dirty="0"/>
              <a:t> he would </a:t>
            </a:r>
            <a:r>
              <a:rPr lang="en-US" dirty="0" err="1"/>
              <a:t>mindle</a:t>
            </a:r>
            <a:r>
              <a:rPr lang="en-US" dirty="0"/>
              <a:t> </a:t>
            </a:r>
          </a:p>
          <a:p>
            <a:r>
              <a:rPr lang="en-US" dirty="0"/>
              <a:t>He would never see another creature </a:t>
            </a:r>
            <a:r>
              <a:rPr lang="en-US" dirty="0" err="1"/>
              <a:t>glumph</a:t>
            </a:r>
            <a:r>
              <a:rPr lang="en-US" dirty="0"/>
              <a:t> through the forest gate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ary path wallpaper by SlLVER - f2 - Free on ZEDG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"/>
            <a:ext cx="9372600" cy="70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751344"/>
            <a:ext cx="6781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Gilwe</a:t>
            </a:r>
            <a:r>
              <a:rPr lang="en-US" dirty="0" smtClean="0"/>
              <a:t> </a:t>
            </a:r>
            <a:r>
              <a:rPr lang="en-US" dirty="0" err="1" smtClean="0"/>
              <a:t>gew</a:t>
            </a:r>
            <a:endParaRPr lang="en-US" dirty="0" smtClean="0"/>
          </a:p>
          <a:p>
            <a:r>
              <a:rPr lang="en-US" dirty="0" smtClean="0"/>
              <a:t>   by Addison G.</a:t>
            </a:r>
          </a:p>
          <a:p>
            <a:endParaRPr lang="en-US" dirty="0" smtClean="0"/>
          </a:p>
          <a:p>
            <a:r>
              <a:rPr lang="en-US" dirty="0" err="1" smtClean="0"/>
              <a:t>Gilwe</a:t>
            </a:r>
            <a:r>
              <a:rPr lang="en-US" dirty="0" smtClean="0"/>
              <a:t> </a:t>
            </a:r>
            <a:r>
              <a:rPr lang="en-US" dirty="0" err="1" smtClean="0"/>
              <a:t>gew</a:t>
            </a:r>
            <a:r>
              <a:rPr lang="en-US" dirty="0" smtClean="0"/>
              <a:t> with </a:t>
            </a:r>
            <a:r>
              <a:rPr lang="en-US" dirty="0" err="1" smtClean="0"/>
              <a:t>plazke</a:t>
            </a:r>
            <a:r>
              <a:rPr lang="en-US" dirty="0" smtClean="0"/>
              <a:t> </a:t>
            </a:r>
            <a:r>
              <a:rPr lang="en-US" dirty="0" err="1" smtClean="0"/>
              <a:t>plong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Climbing </a:t>
            </a:r>
            <a:r>
              <a:rPr lang="en-US" dirty="0" err="1" smtClean="0"/>
              <a:t>climbing</a:t>
            </a:r>
            <a:r>
              <a:rPr lang="en-US" dirty="0" smtClean="0"/>
              <a:t> up the </a:t>
            </a:r>
            <a:r>
              <a:rPr lang="en-US" dirty="0" err="1" smtClean="0"/>
              <a:t>crolong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rapito</a:t>
            </a:r>
            <a:r>
              <a:rPr lang="en-US" dirty="0" smtClean="0"/>
              <a:t> clinging an </a:t>
            </a:r>
            <a:r>
              <a:rPr lang="en-US" dirty="0" err="1" smtClean="0"/>
              <a:t>amonotom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Falling </a:t>
            </a:r>
            <a:r>
              <a:rPr lang="en-US" dirty="0" err="1" smtClean="0"/>
              <a:t>quile</a:t>
            </a:r>
            <a:r>
              <a:rPr lang="en-US" dirty="0" smtClean="0"/>
              <a:t> from the </a:t>
            </a:r>
            <a:r>
              <a:rPr lang="en-US" dirty="0" err="1" smtClean="0"/>
              <a:t>upitom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 smtClean="0"/>
              <a:t>Hurry please go get help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We all heard the nasty </a:t>
            </a:r>
            <a:r>
              <a:rPr lang="en-US" dirty="0" err="1" smtClean="0"/>
              <a:t>welp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They should not have been alone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On that path of the unknown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 smtClean="0"/>
              <a:t>But the children loved to play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Even if </a:t>
            </a:r>
            <a:r>
              <a:rPr lang="en-US" dirty="0" err="1" smtClean="0"/>
              <a:t>wewilly</a:t>
            </a:r>
            <a:r>
              <a:rPr lang="en-US" dirty="0" smtClean="0"/>
              <a:t> </a:t>
            </a:r>
            <a:r>
              <a:rPr lang="en-US" dirty="0" err="1" smtClean="0"/>
              <a:t>bonom</a:t>
            </a:r>
            <a:r>
              <a:rPr lang="en-US" dirty="0" smtClean="0"/>
              <a:t> is at stay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Broken </a:t>
            </a:r>
            <a:r>
              <a:rPr lang="en-US" dirty="0" err="1" smtClean="0"/>
              <a:t>blangs</a:t>
            </a:r>
            <a:r>
              <a:rPr lang="en-US" dirty="0" smtClean="0"/>
              <a:t> and crashing haws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Because they did not listen to what the climb would cause.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399" y="63730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Walking to </a:t>
            </a:r>
            <a:r>
              <a:rPr lang="en-US" dirty="0" err="1"/>
              <a:t>Skimbled</a:t>
            </a:r>
            <a:endParaRPr lang="en-US" dirty="0"/>
          </a:p>
          <a:p>
            <a:r>
              <a:rPr lang="en-US" dirty="0"/>
              <a:t>    By Sydney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As I was walking I </a:t>
            </a:r>
            <a:r>
              <a:rPr lang="en-US" dirty="0" err="1"/>
              <a:t>trimbled</a:t>
            </a:r>
            <a:endParaRPr lang="en-US" dirty="0"/>
          </a:p>
          <a:p>
            <a:r>
              <a:rPr lang="en-US" dirty="0"/>
              <a:t>Walking to </a:t>
            </a:r>
            <a:r>
              <a:rPr lang="en-US" dirty="0" err="1"/>
              <a:t>skimbled</a:t>
            </a:r>
            <a:endParaRPr lang="en-US" dirty="0"/>
          </a:p>
          <a:p>
            <a:r>
              <a:rPr lang="en-US" dirty="0"/>
              <a:t>Snow falling on my feet</a:t>
            </a:r>
          </a:p>
          <a:p>
            <a:r>
              <a:rPr lang="en-US" dirty="0"/>
              <a:t>With my hands in my pocket with heat.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Slipping and falling on the floor</a:t>
            </a:r>
          </a:p>
          <a:p>
            <a:r>
              <a:rPr lang="en-US" dirty="0"/>
              <a:t>While eating my apple to the core</a:t>
            </a:r>
          </a:p>
          <a:p>
            <a:r>
              <a:rPr lang="en-US" dirty="0"/>
              <a:t>With me dressed in black</a:t>
            </a:r>
          </a:p>
          <a:p>
            <a:r>
              <a:rPr lang="en-US" dirty="0"/>
              <a:t>While holding a sack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 had arrived at </a:t>
            </a:r>
            <a:r>
              <a:rPr lang="en-US" dirty="0" err="1"/>
              <a:t>skimbled</a:t>
            </a:r>
            <a:endParaRPr lang="en-US" dirty="0"/>
          </a:p>
          <a:p>
            <a:r>
              <a:rPr lang="en-US" dirty="0"/>
              <a:t>Once again I </a:t>
            </a:r>
            <a:r>
              <a:rPr lang="en-US" dirty="0" err="1"/>
              <a:t>trimbled</a:t>
            </a:r>
            <a:endParaRPr lang="en-US" dirty="0"/>
          </a:p>
          <a:p>
            <a:r>
              <a:rPr lang="en-US" dirty="0"/>
              <a:t>While still dressed in black</a:t>
            </a:r>
          </a:p>
          <a:p>
            <a:r>
              <a:rPr lang="en-US" dirty="0"/>
              <a:t>Still holding a sack</a:t>
            </a:r>
          </a:p>
        </p:txBody>
      </p:sp>
      <p:pic>
        <p:nvPicPr>
          <p:cNvPr id="3074" name="Picture 2" descr="There Is No Such Thing As An Apple Core: Eat The Entire Frui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2456">
            <a:off x="5943600" y="3505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6477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Jigity</a:t>
            </a:r>
            <a:r>
              <a:rPr lang="en-US" dirty="0"/>
              <a:t>, </a:t>
            </a:r>
            <a:r>
              <a:rPr lang="en-US" dirty="0" err="1"/>
              <a:t>Jokity</a:t>
            </a:r>
            <a:r>
              <a:rPr lang="en-US" dirty="0"/>
              <a:t> Joe</a:t>
            </a:r>
          </a:p>
          <a:p>
            <a:r>
              <a:rPr lang="en-US" dirty="0"/>
              <a:t>    By Sean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There once was </a:t>
            </a:r>
            <a:r>
              <a:rPr lang="en-US" dirty="0" err="1"/>
              <a:t>jigity</a:t>
            </a:r>
            <a:r>
              <a:rPr lang="en-US" dirty="0"/>
              <a:t> </a:t>
            </a:r>
            <a:r>
              <a:rPr lang="en-US" dirty="0" err="1"/>
              <a:t>jokity</a:t>
            </a:r>
            <a:r>
              <a:rPr lang="en-US" dirty="0"/>
              <a:t> Joe </a:t>
            </a:r>
          </a:p>
          <a:p>
            <a:r>
              <a:rPr lang="en-US" dirty="0"/>
              <a:t>Joe was not very nice he throws snow </a:t>
            </a:r>
          </a:p>
          <a:p>
            <a:r>
              <a:rPr lang="en-US" dirty="0"/>
              <a:t>Joe was once out playing with his </a:t>
            </a:r>
            <a:r>
              <a:rPr lang="en-US" dirty="0" smtClean="0"/>
              <a:t>sled</a:t>
            </a:r>
            <a:endParaRPr lang="en-US" dirty="0"/>
          </a:p>
          <a:p>
            <a:r>
              <a:rPr lang="en-US" dirty="0"/>
              <a:t>He fell out of the sled and there he was dead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err="1"/>
              <a:t>jigity</a:t>
            </a:r>
            <a:r>
              <a:rPr lang="en-US" dirty="0"/>
              <a:t> </a:t>
            </a:r>
            <a:r>
              <a:rPr lang="en-US" dirty="0" err="1"/>
              <a:t>jokity</a:t>
            </a:r>
            <a:r>
              <a:rPr lang="en-US" dirty="0"/>
              <a:t> Joe was lying down not okay </a:t>
            </a:r>
          </a:p>
          <a:p>
            <a:r>
              <a:rPr lang="en-US" dirty="0"/>
              <a:t> The kids that were </a:t>
            </a:r>
            <a:r>
              <a:rPr lang="en-US" dirty="0" err="1"/>
              <a:t>bulied</a:t>
            </a:r>
            <a:r>
              <a:rPr lang="en-US" dirty="0"/>
              <a:t> by Joe chanted hurray</a:t>
            </a:r>
          </a:p>
          <a:p>
            <a:r>
              <a:rPr lang="en-US" dirty="0"/>
              <a:t> </a:t>
            </a:r>
            <a:r>
              <a:rPr lang="en-US" dirty="0" smtClean="0"/>
              <a:t>They </a:t>
            </a:r>
            <a:r>
              <a:rPr lang="en-US" dirty="0"/>
              <a:t>thought the bullying by </a:t>
            </a:r>
            <a:r>
              <a:rPr lang="en-US" dirty="0" err="1"/>
              <a:t>jigity</a:t>
            </a:r>
            <a:r>
              <a:rPr lang="en-US" dirty="0"/>
              <a:t> </a:t>
            </a:r>
            <a:r>
              <a:rPr lang="en-US" dirty="0" err="1"/>
              <a:t>jokity</a:t>
            </a:r>
            <a:r>
              <a:rPr lang="en-US" dirty="0"/>
              <a:t> Joe was ended</a:t>
            </a:r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 err="1"/>
              <a:t>jigity</a:t>
            </a:r>
            <a:r>
              <a:rPr lang="en-US" dirty="0"/>
              <a:t> </a:t>
            </a:r>
            <a:r>
              <a:rPr lang="en-US" dirty="0" err="1"/>
              <a:t>jokity</a:t>
            </a:r>
            <a:r>
              <a:rPr lang="en-US" dirty="0"/>
              <a:t> Joe was just playing Pretend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Joe got up and chased the boys around the yard</a:t>
            </a:r>
          </a:p>
          <a:p>
            <a:r>
              <a:rPr lang="en-US" dirty="0" smtClean="0"/>
              <a:t>Joe </a:t>
            </a:r>
            <a:r>
              <a:rPr lang="en-US" dirty="0"/>
              <a:t>didn’t know that one of them had a bodyguard </a:t>
            </a:r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bodyguard went after Joe and Joe ran</a:t>
            </a:r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bodyguard ran into a snowman </a:t>
            </a:r>
          </a:p>
          <a:p>
            <a:r>
              <a:rPr lang="en-US" sz="1200" dirty="0"/>
              <a:t> </a:t>
            </a:r>
          </a:p>
        </p:txBody>
      </p:sp>
      <p:pic>
        <p:nvPicPr>
          <p:cNvPr id="1026" name="Picture 2" descr="750+ Snowman Pictures | Download Free Images on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67" b="90000" l="27500" r="8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36" y="1905000"/>
            <a:ext cx="3149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647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Grenchals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By Mrs. </a:t>
            </a:r>
            <a:r>
              <a:rPr lang="en-US" dirty="0" err="1" smtClean="0"/>
              <a:t>Swaney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When the </a:t>
            </a:r>
            <a:r>
              <a:rPr lang="en-US" dirty="0" err="1" smtClean="0"/>
              <a:t>Grenchals</a:t>
            </a:r>
            <a:r>
              <a:rPr lang="en-US" dirty="0" smtClean="0"/>
              <a:t> came to </a:t>
            </a:r>
            <a:r>
              <a:rPr lang="en-US" dirty="0" err="1" smtClean="0"/>
              <a:t>Levencamp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Fritzens</a:t>
            </a:r>
            <a:r>
              <a:rPr lang="en-US" dirty="0" smtClean="0"/>
              <a:t> </a:t>
            </a:r>
            <a:r>
              <a:rPr lang="en-US" dirty="0" err="1" smtClean="0"/>
              <a:t>blopped</a:t>
            </a:r>
            <a:r>
              <a:rPr lang="en-US" dirty="0" smtClean="0"/>
              <a:t> </a:t>
            </a:r>
            <a:r>
              <a:rPr lang="en-US" dirty="0" err="1" smtClean="0"/>
              <a:t>rechenly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dloops</a:t>
            </a:r>
            <a:r>
              <a:rPr lang="en-US" dirty="0" smtClean="0"/>
              <a:t>, the </a:t>
            </a:r>
            <a:r>
              <a:rPr lang="en-US" dirty="0" err="1" smtClean="0"/>
              <a:t>proops</a:t>
            </a:r>
            <a:r>
              <a:rPr lang="en-US" dirty="0" smtClean="0"/>
              <a:t>, and even the </a:t>
            </a:r>
            <a:r>
              <a:rPr lang="en-US" dirty="0" err="1" smtClean="0"/>
              <a:t>joops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Were </a:t>
            </a:r>
            <a:r>
              <a:rPr lang="en-US" dirty="0" err="1" smtClean="0"/>
              <a:t>chinging</a:t>
            </a:r>
            <a:r>
              <a:rPr lang="en-US" dirty="0" smtClean="0"/>
              <a:t> so </a:t>
            </a:r>
            <a:r>
              <a:rPr lang="en-US" dirty="0" err="1" smtClean="0"/>
              <a:t>trefrenly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The circus came but once a year, </a:t>
            </a:r>
          </a:p>
          <a:p>
            <a:r>
              <a:rPr lang="en-US" dirty="0" smtClean="0"/>
              <a:t>And the </a:t>
            </a:r>
            <a:r>
              <a:rPr lang="en-US" dirty="0" err="1" smtClean="0"/>
              <a:t>Grenchals</a:t>
            </a:r>
            <a:r>
              <a:rPr lang="en-US" dirty="0" smtClean="0"/>
              <a:t> were the best, </a:t>
            </a:r>
          </a:p>
          <a:p>
            <a:r>
              <a:rPr lang="en-US" dirty="0" smtClean="0"/>
              <a:t>They </a:t>
            </a:r>
            <a:r>
              <a:rPr lang="en-US" dirty="0" err="1" smtClean="0"/>
              <a:t>floop</a:t>
            </a:r>
            <a:r>
              <a:rPr lang="en-US" dirty="0" smtClean="0"/>
              <a:t> and </a:t>
            </a:r>
            <a:r>
              <a:rPr lang="en-US" dirty="0" err="1" smtClean="0"/>
              <a:t>cloop</a:t>
            </a:r>
            <a:r>
              <a:rPr lang="en-US" dirty="0" smtClean="0"/>
              <a:t> and even </a:t>
            </a:r>
            <a:r>
              <a:rPr lang="en-US" dirty="0" err="1" smtClean="0"/>
              <a:t>moop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Yes, better than the rest! </a:t>
            </a:r>
          </a:p>
          <a:p>
            <a:endParaRPr lang="en-US" dirty="0"/>
          </a:p>
          <a:p>
            <a:r>
              <a:rPr lang="en-US" dirty="0" smtClean="0"/>
              <a:t>So when you </a:t>
            </a:r>
            <a:r>
              <a:rPr lang="en-US" dirty="0" err="1" smtClean="0"/>
              <a:t>blonk</a:t>
            </a:r>
            <a:r>
              <a:rPr lang="en-US" dirty="0" smtClean="0"/>
              <a:t> to </a:t>
            </a:r>
            <a:r>
              <a:rPr lang="en-US" dirty="0" err="1" smtClean="0"/>
              <a:t>Levencamp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Make sure you </a:t>
            </a:r>
            <a:r>
              <a:rPr lang="en-US" dirty="0" err="1" smtClean="0"/>
              <a:t>glomp</a:t>
            </a:r>
            <a:r>
              <a:rPr lang="en-US" dirty="0" smtClean="0"/>
              <a:t> the time </a:t>
            </a:r>
          </a:p>
          <a:p>
            <a:r>
              <a:rPr lang="en-US" dirty="0"/>
              <a:t>T</a:t>
            </a:r>
            <a:r>
              <a:rPr lang="en-US" dirty="0" smtClean="0"/>
              <a:t>o see the </a:t>
            </a:r>
            <a:r>
              <a:rPr lang="en-US" dirty="0" err="1" smtClean="0"/>
              <a:t>dloops</a:t>
            </a:r>
            <a:r>
              <a:rPr lang="en-US" dirty="0" smtClean="0"/>
              <a:t>, the </a:t>
            </a:r>
            <a:r>
              <a:rPr lang="en-US" dirty="0" err="1" smtClean="0"/>
              <a:t>proops</a:t>
            </a:r>
            <a:r>
              <a:rPr lang="en-US" dirty="0" smtClean="0"/>
              <a:t>, the </a:t>
            </a:r>
            <a:r>
              <a:rPr lang="en-US" dirty="0" err="1" smtClean="0"/>
              <a:t>joops</a:t>
            </a:r>
            <a:r>
              <a:rPr lang="en-US" smtClean="0"/>
              <a:t> </a:t>
            </a:r>
          </a:p>
          <a:p>
            <a:r>
              <a:rPr lang="en-US" smtClean="0"/>
              <a:t>Who </a:t>
            </a:r>
            <a:r>
              <a:rPr lang="en-US" dirty="0" smtClean="0"/>
              <a:t>loop, </a:t>
            </a:r>
            <a:r>
              <a:rPr lang="en-US" dirty="0" err="1" smtClean="0"/>
              <a:t>cloop</a:t>
            </a:r>
            <a:r>
              <a:rPr lang="en-US" dirty="0" smtClean="0"/>
              <a:t>, </a:t>
            </a:r>
            <a:r>
              <a:rPr lang="en-US" dirty="0" err="1" smtClean="0"/>
              <a:t>moop</a:t>
            </a:r>
            <a:r>
              <a:rPr lang="en-US" dirty="0" smtClean="0"/>
              <a:t> on </a:t>
            </a:r>
            <a:r>
              <a:rPr lang="en-US" dirty="0" err="1" smtClean="0"/>
              <a:t>flyme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Activity, cartoon, leisure, logo, outdoor, shapito circus, ten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424">
            <a:off x="5791200" y="1219200"/>
            <a:ext cx="2663825" cy="26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5257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malack-achichi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0" dirty="0">
                <a:effectLst/>
              </a:rPr>
              <a:t> </a:t>
            </a:r>
            <a:r>
              <a:rPr lang="en-US" b="0" dirty="0" smtClean="0">
                <a:effectLst/>
              </a:rPr>
              <a:t>                Marissa</a:t>
            </a: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when the sound of the ocean starts to ring</a:t>
            </a:r>
            <a:endParaRPr lang="en-US" b="0" dirty="0" smtClean="0">
              <a:effectLst/>
            </a:endParaRPr>
          </a:p>
          <a:p>
            <a:r>
              <a:rPr lang="en-US" dirty="0"/>
              <a:t>the </a:t>
            </a:r>
            <a:r>
              <a:rPr lang="en-US" dirty="0" err="1"/>
              <a:t>malack-achichi</a:t>
            </a:r>
            <a:r>
              <a:rPr lang="en-US" dirty="0"/>
              <a:t> starts to sing</a:t>
            </a:r>
            <a:endParaRPr lang="en-US" b="0" dirty="0" smtClean="0">
              <a:effectLst/>
            </a:endParaRPr>
          </a:p>
          <a:p>
            <a:r>
              <a:rPr lang="en-US" dirty="0"/>
              <a:t>when the leaves on the trees fall</a:t>
            </a:r>
            <a:endParaRPr lang="en-US" b="0" dirty="0" smtClean="0">
              <a:effectLst/>
            </a:endParaRPr>
          </a:p>
          <a:p>
            <a:r>
              <a:rPr lang="en-US" dirty="0"/>
              <a:t>the </a:t>
            </a:r>
            <a:r>
              <a:rPr lang="en-US" dirty="0" err="1"/>
              <a:t>malack-achichi</a:t>
            </a:r>
            <a:r>
              <a:rPr lang="en-US" dirty="0"/>
              <a:t> starts to call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their big feet stand out</a:t>
            </a:r>
            <a:endParaRPr lang="en-US" b="0" dirty="0" smtClean="0">
              <a:effectLst/>
            </a:endParaRPr>
          </a:p>
          <a:p>
            <a:r>
              <a:rPr lang="en-US" dirty="0"/>
              <a:t>but don’t be fooled they like to pout </a:t>
            </a:r>
            <a:endParaRPr lang="en-US" b="0" dirty="0" smtClean="0">
              <a:effectLst/>
            </a:endParaRPr>
          </a:p>
          <a:p>
            <a:r>
              <a:rPr lang="en-US" dirty="0"/>
              <a:t>their big have really big ears</a:t>
            </a:r>
            <a:endParaRPr lang="en-US" b="0" dirty="0" smtClean="0">
              <a:effectLst/>
            </a:endParaRPr>
          </a:p>
          <a:p>
            <a:r>
              <a:rPr lang="en-US" dirty="0"/>
              <a:t>but they look small as it appears 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you might imagine something big and scary</a:t>
            </a:r>
            <a:endParaRPr lang="en-US" b="0" dirty="0" smtClean="0">
              <a:effectLst/>
            </a:endParaRPr>
          </a:p>
          <a:p>
            <a:r>
              <a:rPr lang="en-US" dirty="0"/>
              <a:t>but their body’s are the size of a berry</a:t>
            </a:r>
            <a:endParaRPr lang="en-US" b="0" dirty="0" smtClean="0">
              <a:effectLst/>
            </a:endParaRPr>
          </a:p>
          <a:p>
            <a:r>
              <a:rPr lang="en-US" dirty="0"/>
              <a:t>when you are as small as me</a:t>
            </a:r>
            <a:endParaRPr lang="en-US" b="0" dirty="0" smtClean="0">
              <a:effectLst/>
            </a:endParaRPr>
          </a:p>
          <a:p>
            <a:r>
              <a:rPr lang="en-US" dirty="0"/>
              <a:t>they look the size of a </a:t>
            </a:r>
            <a:r>
              <a:rPr lang="en-US" dirty="0" err="1"/>
              <a:t>tekelee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pic>
        <p:nvPicPr>
          <p:cNvPr id="3074" name="Picture 2" descr="Ocean scene with coconut trees on island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2"/>
          <a:stretch/>
        </p:blipFill>
        <p:spPr bwMode="auto">
          <a:xfrm>
            <a:off x="5680365" y="2667000"/>
            <a:ext cx="2895600" cy="22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594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War Dragons 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By, </a:t>
            </a:r>
            <a:r>
              <a:rPr lang="en-US" dirty="0" smtClean="0"/>
              <a:t>Mason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The War Dragons were about to go outside to battle.</a:t>
            </a:r>
            <a:endParaRPr lang="en-US" b="0" dirty="0" smtClean="0">
              <a:effectLst/>
            </a:endParaRPr>
          </a:p>
          <a:p>
            <a:r>
              <a:rPr lang="en-US" dirty="0"/>
              <a:t>When they did they went boom, room, and doom.</a:t>
            </a:r>
            <a:endParaRPr lang="en-US" b="0" dirty="0" smtClean="0">
              <a:effectLst/>
            </a:endParaRPr>
          </a:p>
          <a:p>
            <a:r>
              <a:rPr lang="en-US" dirty="0"/>
              <a:t>They were </a:t>
            </a:r>
            <a:r>
              <a:rPr lang="en-US" dirty="0" err="1"/>
              <a:t>firngerly</a:t>
            </a:r>
            <a:r>
              <a:rPr lang="en-US" dirty="0"/>
              <a:t>, and </a:t>
            </a:r>
            <a:r>
              <a:rPr lang="en-US" dirty="0" err="1"/>
              <a:t>tirngerly</a:t>
            </a:r>
            <a:r>
              <a:rPr lang="en-US" dirty="0"/>
              <a:t>.</a:t>
            </a:r>
            <a:endParaRPr lang="en-US" b="0" dirty="0" smtClean="0">
              <a:effectLst/>
            </a:endParaRPr>
          </a:p>
          <a:p>
            <a:r>
              <a:rPr lang="en-US" dirty="0"/>
              <a:t>The 4 of them were not trying to mess up.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This battle came once a year.</a:t>
            </a:r>
            <a:endParaRPr lang="en-US" b="0" dirty="0" smtClean="0">
              <a:effectLst/>
            </a:endParaRPr>
          </a:p>
          <a:p>
            <a:r>
              <a:rPr lang="en-US" dirty="0"/>
              <a:t>The War Dragons weren’t the best.</a:t>
            </a:r>
            <a:endParaRPr lang="en-US" b="0" dirty="0" smtClean="0">
              <a:effectLst/>
            </a:endParaRPr>
          </a:p>
          <a:p>
            <a:r>
              <a:rPr lang="en-US" dirty="0"/>
              <a:t>They’ll always </a:t>
            </a:r>
            <a:r>
              <a:rPr lang="en-US" dirty="0" err="1"/>
              <a:t>noot</a:t>
            </a:r>
            <a:r>
              <a:rPr lang="en-US" dirty="0"/>
              <a:t>, scoot, whoop, and droop.</a:t>
            </a:r>
            <a:endParaRPr lang="en-US" b="0" dirty="0" smtClean="0">
              <a:effectLst/>
            </a:endParaRPr>
          </a:p>
          <a:p>
            <a:r>
              <a:rPr lang="en-US" dirty="0"/>
              <a:t>Still, they tried to do their best.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dirty="0"/>
              <a:t>They would start war, and see how they do.</a:t>
            </a:r>
            <a:endParaRPr lang="en-US" b="0" dirty="0" smtClean="0">
              <a:effectLst/>
            </a:endParaRPr>
          </a:p>
          <a:p>
            <a:r>
              <a:rPr lang="en-US" dirty="0"/>
              <a:t>They made sure to </a:t>
            </a:r>
            <a:r>
              <a:rPr lang="en-US" dirty="0" err="1"/>
              <a:t>gollup</a:t>
            </a:r>
            <a:r>
              <a:rPr lang="en-US" dirty="0"/>
              <a:t> the battle plan.</a:t>
            </a:r>
            <a:endParaRPr lang="en-US" b="0" dirty="0" smtClean="0">
              <a:effectLst/>
            </a:endParaRPr>
          </a:p>
          <a:p>
            <a:r>
              <a:rPr lang="en-US" dirty="0"/>
              <a:t>They wanted to see them </a:t>
            </a:r>
            <a:r>
              <a:rPr lang="en-US" dirty="0" err="1"/>
              <a:t>scom</a:t>
            </a:r>
            <a:r>
              <a:rPr lang="en-US" dirty="0"/>
              <a:t>, tom, and don.</a:t>
            </a:r>
            <a:endParaRPr lang="en-US" b="0" dirty="0" smtClean="0">
              <a:effectLst/>
            </a:endParaRPr>
          </a:p>
          <a:p>
            <a:r>
              <a:rPr lang="en-US" dirty="0"/>
              <a:t>The War Dragons went onto nor, </a:t>
            </a:r>
            <a:r>
              <a:rPr lang="en-US" dirty="0" err="1"/>
              <a:t>scor</a:t>
            </a:r>
            <a:r>
              <a:rPr lang="en-US" dirty="0"/>
              <a:t>, and tor, to war.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pic>
        <p:nvPicPr>
          <p:cNvPr id="4098" name="Picture 2" descr="The David Deen Illustration Studio : FIGHTING DRAG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4" b="91339" l="3333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693">
            <a:off x="4705497" y="908267"/>
            <a:ext cx="4395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Hieu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Lily B.</a:t>
            </a:r>
          </a:p>
          <a:p>
            <a:r>
              <a:rPr lang="en-US" sz="1600" dirty="0" smtClean="0"/>
              <a:t>I </a:t>
            </a:r>
            <a:r>
              <a:rPr lang="en-US" sz="1600" dirty="0"/>
              <a:t>have an pet egg named </a:t>
            </a:r>
            <a:r>
              <a:rPr lang="en-US" sz="1600" dirty="0" err="1"/>
              <a:t>Hieu</a:t>
            </a:r>
            <a:r>
              <a:rPr lang="en-US" sz="1600" dirty="0"/>
              <a:t>,</a:t>
            </a:r>
          </a:p>
          <a:p>
            <a:r>
              <a:rPr lang="en-US" sz="1600" dirty="0"/>
              <a:t>He can’t see you,</a:t>
            </a:r>
          </a:p>
          <a:p>
            <a:r>
              <a:rPr lang="en-US" sz="1600" dirty="0" err="1"/>
              <a:t>Hieu</a:t>
            </a:r>
            <a:r>
              <a:rPr lang="en-US" sz="1600" dirty="0"/>
              <a:t> likes to </a:t>
            </a:r>
            <a:r>
              <a:rPr lang="en-US" sz="1600" dirty="0" err="1"/>
              <a:t>slumba</a:t>
            </a:r>
            <a:r>
              <a:rPr lang="en-US" sz="1600" dirty="0"/>
              <a:t>*1,</a:t>
            </a:r>
          </a:p>
          <a:p>
            <a:r>
              <a:rPr lang="en-US" sz="1600" dirty="0"/>
              <a:t>Though he doesn’t </a:t>
            </a:r>
            <a:r>
              <a:rPr lang="en-US" sz="1600" dirty="0" err="1"/>
              <a:t>tumba</a:t>
            </a:r>
            <a:r>
              <a:rPr lang="en-US" sz="1600" dirty="0"/>
              <a:t>*2.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Hieu</a:t>
            </a:r>
            <a:r>
              <a:rPr lang="en-US" sz="1600" dirty="0"/>
              <a:t> , my sweet little egg,</a:t>
            </a:r>
          </a:p>
          <a:p>
            <a:r>
              <a:rPr lang="en-US" sz="1600" dirty="0"/>
              <a:t>Accidentally rolled over and fell on my leg,</a:t>
            </a:r>
          </a:p>
          <a:p>
            <a:r>
              <a:rPr lang="en-US" sz="1600" dirty="0"/>
              <a:t>I then had to go clean up,</a:t>
            </a:r>
          </a:p>
          <a:p>
            <a:r>
              <a:rPr lang="en-US" sz="1600" dirty="0"/>
              <a:t>But I fell on a cup!!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 then felt sad,</a:t>
            </a:r>
          </a:p>
          <a:p>
            <a:r>
              <a:rPr lang="en-US" sz="1600" dirty="0"/>
              <a:t>So I went to dad,</a:t>
            </a:r>
          </a:p>
          <a:p>
            <a:r>
              <a:rPr lang="en-US" sz="1600" dirty="0"/>
              <a:t>I said </a:t>
            </a:r>
            <a:r>
              <a:rPr lang="en-US" sz="1600" dirty="0" err="1"/>
              <a:t>Hieu</a:t>
            </a:r>
            <a:r>
              <a:rPr lang="en-US" sz="1600" dirty="0"/>
              <a:t> had </a:t>
            </a:r>
            <a:r>
              <a:rPr lang="en-US" sz="1600" dirty="0" err="1"/>
              <a:t>quied</a:t>
            </a:r>
            <a:r>
              <a:rPr lang="en-US" sz="1600" dirty="0"/>
              <a:t>*3, </a:t>
            </a:r>
          </a:p>
          <a:p>
            <a:r>
              <a:rPr lang="en-US" sz="1600" dirty="0"/>
              <a:t>But he said that eggs </a:t>
            </a:r>
            <a:r>
              <a:rPr lang="en-US" sz="1600" dirty="0" err="1"/>
              <a:t>moied</a:t>
            </a:r>
            <a:r>
              <a:rPr lang="en-US" sz="1600" dirty="0"/>
              <a:t>*4.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1.Slumba- sleep for days</a:t>
            </a:r>
          </a:p>
          <a:p>
            <a:r>
              <a:rPr lang="en-US" sz="1600" dirty="0"/>
              <a:t>2.Tumba- fall over</a:t>
            </a:r>
          </a:p>
          <a:p>
            <a:r>
              <a:rPr lang="en-US" sz="1600" dirty="0"/>
              <a:t>3.Quied- to die</a:t>
            </a:r>
          </a:p>
          <a:p>
            <a:r>
              <a:rPr lang="en-US" sz="1600" dirty="0"/>
              <a:t>4.Moied-getting old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World Record Egg Animations on Pantone Canvas Galler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1502</TotalTime>
  <Words>248</Words>
  <Application>Microsoft Office PowerPoint</Application>
  <PresentationFormat>On-screen Show (4:3)</PresentationFormat>
  <Paragraphs>279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Swaney</dc:creator>
  <cp:lastModifiedBy>Lynn Swaney</cp:lastModifiedBy>
  <cp:revision>63</cp:revision>
  <dcterms:created xsi:type="dcterms:W3CDTF">2020-04-15T13:55:24Z</dcterms:created>
  <dcterms:modified xsi:type="dcterms:W3CDTF">2020-04-18T15:20:04Z</dcterms:modified>
</cp:coreProperties>
</file>