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0" r:id="rId2"/>
    <p:sldId id="301" r:id="rId3"/>
    <p:sldId id="302" r:id="rId4"/>
    <p:sldId id="275" r:id="rId5"/>
    <p:sldId id="276" r:id="rId6"/>
    <p:sldId id="277" r:id="rId7"/>
    <p:sldId id="278" r:id="rId8"/>
    <p:sldId id="279" r:id="rId9"/>
    <p:sldId id="298" r:id="rId10"/>
    <p:sldId id="281" r:id="rId11"/>
    <p:sldId id="282" r:id="rId12"/>
    <p:sldId id="283" r:id="rId13"/>
    <p:sldId id="299" r:id="rId14"/>
    <p:sldId id="284" r:id="rId15"/>
    <p:sldId id="285" r:id="rId16"/>
    <p:sldId id="286" r:id="rId17"/>
    <p:sldId id="287" r:id="rId18"/>
    <p:sldId id="288" r:id="rId19"/>
    <p:sldId id="289" r:id="rId20"/>
    <p:sldId id="300" r:id="rId21"/>
    <p:sldId id="295" r:id="rId22"/>
    <p:sldId id="296" r:id="rId23"/>
    <p:sldId id="297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1939B32-5CA6-4C9C-B4F0-64CE948DCC08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7AC5497A-869E-4FD3-8710-2340FEDEB08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7" Type="http://schemas.microsoft.com/office/2007/relationships/hdphoto" Target="../media/hdphoto2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1.wdp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4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0.wdp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2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3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34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5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6.wdp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7.wdp"/><Relationship Id="rId18" Type="http://schemas.openxmlformats.org/officeDocument/2006/relationships/image" Target="../media/image13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10.png"/><Relationship Id="rId17" Type="http://schemas.microsoft.com/office/2007/relationships/hdphoto" Target="../media/hdphoto9.wdp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5" Type="http://schemas.microsoft.com/office/2007/relationships/hdphoto" Target="../media/hdphoto8.wdp"/><Relationship Id="rId10" Type="http://schemas.openxmlformats.org/officeDocument/2006/relationships/image" Target="../media/image9.png"/><Relationship Id="rId19" Type="http://schemas.microsoft.com/office/2007/relationships/hdphoto" Target="../media/hdphoto10.wdp"/><Relationship Id="rId4" Type="http://schemas.openxmlformats.org/officeDocument/2006/relationships/image" Target="../media/image6.png"/><Relationship Id="rId9" Type="http://schemas.microsoft.com/office/2007/relationships/hdphoto" Target="../media/hdphoto5.wdp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microsoft.com/office/2007/relationships/hdphoto" Target="../media/hdphoto15.wdp"/><Relationship Id="rId5" Type="http://schemas.microsoft.com/office/2007/relationships/hdphoto" Target="../media/hdphoto12.wdp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4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NSENSE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00"/>
            <a:ext cx="9144000" cy="80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9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</a:t>
            </a:r>
            <a:r>
              <a:rPr lang="en-US" b="1" dirty="0" err="1"/>
              <a:t>Humplesnackers</a:t>
            </a:r>
            <a:r>
              <a:rPr lang="en-US" dirty="0"/>
              <a:t> </a:t>
            </a:r>
          </a:p>
          <a:p>
            <a:r>
              <a:rPr lang="en-US" dirty="0"/>
              <a:t>By: Hailey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One </a:t>
            </a:r>
            <a:r>
              <a:rPr lang="en-US" dirty="0" err="1"/>
              <a:t>niverlla</a:t>
            </a:r>
            <a:r>
              <a:rPr lang="en-US" dirty="0"/>
              <a:t> I ended up at </a:t>
            </a:r>
            <a:r>
              <a:rPr lang="en-US" dirty="0" err="1"/>
              <a:t>Humple</a:t>
            </a:r>
            <a:r>
              <a:rPr lang="en-US" dirty="0"/>
              <a:t> </a:t>
            </a:r>
            <a:r>
              <a:rPr lang="en-US" dirty="0" err="1"/>
              <a:t>Subble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err="1"/>
              <a:t>subble</a:t>
            </a:r>
            <a:r>
              <a:rPr lang="en-US" dirty="0"/>
              <a:t> right down my </a:t>
            </a:r>
            <a:r>
              <a:rPr lang="en-US" dirty="0" err="1"/>
              <a:t>gerzap</a:t>
            </a:r>
            <a:r>
              <a:rPr lang="en-US" dirty="0"/>
              <a:t> </a:t>
            </a:r>
          </a:p>
          <a:p>
            <a:r>
              <a:rPr lang="en-US" dirty="0"/>
              <a:t>They </a:t>
            </a:r>
            <a:r>
              <a:rPr lang="en-US" dirty="0" err="1"/>
              <a:t>shavoovled</a:t>
            </a:r>
            <a:r>
              <a:rPr lang="en-US" dirty="0"/>
              <a:t> me right </a:t>
            </a:r>
            <a:r>
              <a:rPr lang="en-US" dirty="0" err="1"/>
              <a:t>azerd</a:t>
            </a:r>
            <a:r>
              <a:rPr lang="en-US" dirty="0"/>
              <a:t> the </a:t>
            </a:r>
            <a:r>
              <a:rPr lang="en-US" dirty="0" err="1"/>
              <a:t>chaichle</a:t>
            </a:r>
            <a:r>
              <a:rPr lang="en-US" dirty="0"/>
              <a:t> </a:t>
            </a:r>
          </a:p>
          <a:p>
            <a:r>
              <a:rPr lang="en-US" dirty="0"/>
              <a:t>And </a:t>
            </a:r>
            <a:r>
              <a:rPr lang="en-US" dirty="0" err="1"/>
              <a:t>thugled</a:t>
            </a:r>
            <a:r>
              <a:rPr lang="en-US" dirty="0"/>
              <a:t> me to the </a:t>
            </a:r>
            <a:r>
              <a:rPr lang="en-US" dirty="0" err="1"/>
              <a:t>shurblap</a:t>
            </a:r>
            <a:r>
              <a:rPr lang="en-US" dirty="0"/>
              <a:t>.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They tossed me a plate</a:t>
            </a:r>
          </a:p>
          <a:p>
            <a:r>
              <a:rPr lang="en-US" dirty="0"/>
              <a:t>And a napkin and a coke</a:t>
            </a:r>
          </a:p>
          <a:p>
            <a:r>
              <a:rPr lang="en-US" dirty="0"/>
              <a:t>It is time to eat they said</a:t>
            </a:r>
          </a:p>
          <a:p>
            <a:r>
              <a:rPr lang="en-US" dirty="0"/>
              <a:t>The </a:t>
            </a:r>
            <a:r>
              <a:rPr lang="en-US" dirty="0" err="1"/>
              <a:t>Humplesnackers</a:t>
            </a:r>
            <a:r>
              <a:rPr lang="en-US" dirty="0"/>
              <a:t> spoke.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For lunch I had a </a:t>
            </a:r>
            <a:r>
              <a:rPr lang="en-US" dirty="0" err="1"/>
              <a:t>sniperbaf</a:t>
            </a:r>
            <a:r>
              <a:rPr lang="en-US" dirty="0"/>
              <a:t> </a:t>
            </a:r>
          </a:p>
          <a:p>
            <a:r>
              <a:rPr lang="en-US" dirty="0"/>
              <a:t>And then a </a:t>
            </a:r>
            <a:r>
              <a:rPr lang="en-US" dirty="0" err="1"/>
              <a:t>fump</a:t>
            </a:r>
            <a:r>
              <a:rPr lang="en-US" dirty="0"/>
              <a:t> or two</a:t>
            </a:r>
          </a:p>
          <a:p>
            <a:r>
              <a:rPr lang="en-US" dirty="0"/>
              <a:t>I was already full I said </a:t>
            </a:r>
          </a:p>
          <a:p>
            <a:r>
              <a:rPr lang="en-US" dirty="0"/>
              <a:t>The </a:t>
            </a:r>
            <a:r>
              <a:rPr lang="en-US" dirty="0" err="1"/>
              <a:t>Humplesnackers</a:t>
            </a:r>
            <a:r>
              <a:rPr lang="en-US" dirty="0"/>
              <a:t> knew.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Massive 9ft Vintage Coca-Cola Bottle Sign - May 03, 2015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1" b="9883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12" y="2833255"/>
            <a:ext cx="1096488" cy="1475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elena Vanilla Ivory Linen Dinner Napkin + Reviews | Crate and Barr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7646">
            <a:off x="5749595" y="2863312"/>
            <a:ext cx="1415434" cy="141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LATE | definition in the Cambridge English Dictionary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23" b="100000" l="2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058" y="2816029"/>
            <a:ext cx="1198225" cy="7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8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200728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Kelan</a:t>
            </a:r>
          </a:p>
          <a:p>
            <a:endParaRPr lang="en-US" dirty="0"/>
          </a:p>
          <a:p>
            <a:r>
              <a:rPr lang="en-US" dirty="0" err="1" smtClean="0"/>
              <a:t>Globbys</a:t>
            </a:r>
            <a:r>
              <a:rPr lang="en-US" dirty="0" smtClean="0"/>
              <a:t> </a:t>
            </a:r>
            <a:r>
              <a:rPr lang="en-US" dirty="0"/>
              <a:t>family is so scared.</a:t>
            </a:r>
          </a:p>
          <a:p>
            <a:r>
              <a:rPr lang="en-US" dirty="0"/>
              <a:t>Big and fluffy oh so scarce.</a:t>
            </a:r>
          </a:p>
          <a:p>
            <a:r>
              <a:rPr lang="en-US" dirty="0"/>
              <a:t>They haven’t seen </a:t>
            </a:r>
            <a:r>
              <a:rPr lang="en-US" dirty="0" err="1"/>
              <a:t>Globby’s</a:t>
            </a:r>
            <a:r>
              <a:rPr lang="en-US" dirty="0"/>
              <a:t> </a:t>
            </a:r>
          </a:p>
          <a:p>
            <a:r>
              <a:rPr lang="en-US" dirty="0"/>
              <a:t>Hair like this in years.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They asked </a:t>
            </a:r>
            <a:r>
              <a:rPr lang="en-US" dirty="0" err="1"/>
              <a:t>Globby</a:t>
            </a:r>
            <a:r>
              <a:rPr lang="en-US" dirty="0"/>
              <a:t> what did you do?</a:t>
            </a:r>
          </a:p>
          <a:p>
            <a:r>
              <a:rPr lang="en-US" dirty="0"/>
              <a:t>Your hair is so weird</a:t>
            </a:r>
          </a:p>
          <a:p>
            <a:r>
              <a:rPr lang="en-US" dirty="0"/>
              <a:t>Sticking up everywhere</a:t>
            </a:r>
          </a:p>
          <a:p>
            <a:r>
              <a:rPr lang="en-US" dirty="0"/>
              <a:t>And you smell like a bear.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I stuck my claw in the wall.</a:t>
            </a:r>
          </a:p>
          <a:p>
            <a:r>
              <a:rPr lang="en-US" dirty="0"/>
              <a:t>They giggled and said, </a:t>
            </a:r>
          </a:p>
          <a:p>
            <a:r>
              <a:rPr lang="en-US" dirty="0"/>
              <a:t>you electrocuted yourself with your claw?</a:t>
            </a:r>
          </a:p>
          <a:p>
            <a:r>
              <a:rPr lang="en-US" dirty="0"/>
              <a:t> Only one claw.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 giggled back and said, I wanted a new hair due.</a:t>
            </a:r>
          </a:p>
          <a:p>
            <a:r>
              <a:rPr lang="en-US" dirty="0"/>
              <a:t>Fluffy and big,</a:t>
            </a:r>
          </a:p>
          <a:p>
            <a:r>
              <a:rPr lang="en-US" dirty="0"/>
              <a:t> then they went on with day</a:t>
            </a:r>
          </a:p>
          <a:p>
            <a:r>
              <a:rPr lang="en-US" dirty="0"/>
              <a:t>talking about his hair</a:t>
            </a:r>
          </a:p>
          <a:p>
            <a:r>
              <a:rPr lang="en-US" dirty="0"/>
              <a:t>and how fantastic it looked.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 descr="Homemade cousin It costume! Love it! | Addams family costume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97" b="99648" l="9977" r="897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531">
            <a:off x="5968314" y="2521296"/>
            <a:ext cx="2553437" cy="340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5105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Addy  T.</a:t>
            </a:r>
          </a:p>
          <a:p>
            <a:r>
              <a:rPr lang="en-US" dirty="0" smtClean="0"/>
              <a:t>When </a:t>
            </a:r>
            <a:r>
              <a:rPr lang="en-US" dirty="0"/>
              <a:t>you meet a </a:t>
            </a:r>
            <a:r>
              <a:rPr lang="en-US" dirty="0" err="1"/>
              <a:t>kalabala</a:t>
            </a:r>
            <a:r>
              <a:rPr lang="en-US" dirty="0"/>
              <a:t>,</a:t>
            </a:r>
          </a:p>
          <a:p>
            <a:r>
              <a:rPr lang="en-US" dirty="0"/>
              <a:t>You see the </a:t>
            </a:r>
            <a:r>
              <a:rPr lang="en-US" dirty="0" err="1"/>
              <a:t>balabala</a:t>
            </a:r>
            <a:r>
              <a:rPr lang="en-US" dirty="0"/>
              <a:t>.</a:t>
            </a:r>
          </a:p>
          <a:p>
            <a:r>
              <a:rPr lang="en-US" dirty="0"/>
              <a:t>The worst of meeting a </a:t>
            </a:r>
            <a:r>
              <a:rPr lang="en-US" dirty="0" err="1"/>
              <a:t>balalalaa</a:t>
            </a:r>
            <a:r>
              <a:rPr lang="en-US" dirty="0"/>
              <a:t> </a:t>
            </a:r>
          </a:p>
          <a:p>
            <a:r>
              <a:rPr lang="en-US" dirty="0"/>
              <a:t>Is that you can’t tell the awful things of the </a:t>
            </a:r>
            <a:r>
              <a:rPr lang="en-US" dirty="0" err="1"/>
              <a:t>kalalalaa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They are quite violent,</a:t>
            </a:r>
          </a:p>
          <a:p>
            <a:r>
              <a:rPr lang="en-US" dirty="0"/>
              <a:t>That is if you resent.</a:t>
            </a:r>
          </a:p>
          <a:p>
            <a:r>
              <a:rPr lang="en-US" dirty="0"/>
              <a:t>Just allow the </a:t>
            </a:r>
            <a:r>
              <a:rPr lang="en-US" dirty="0" err="1"/>
              <a:t>qauntiminity</a:t>
            </a:r>
            <a:endParaRPr lang="en-US" dirty="0"/>
          </a:p>
          <a:p>
            <a:r>
              <a:rPr lang="en-US" dirty="0"/>
              <a:t>And they will be </a:t>
            </a:r>
            <a:r>
              <a:rPr lang="en-US" dirty="0" err="1"/>
              <a:t>hapoininity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They can sense your </a:t>
            </a:r>
            <a:r>
              <a:rPr lang="en-US" dirty="0" err="1"/>
              <a:t>toafalan</a:t>
            </a:r>
            <a:r>
              <a:rPr lang="en-US" dirty="0"/>
              <a:t>,</a:t>
            </a:r>
          </a:p>
          <a:p>
            <a:r>
              <a:rPr lang="en-US" dirty="0"/>
              <a:t>Just stop the crying and the </a:t>
            </a:r>
            <a:r>
              <a:rPr lang="en-US" dirty="0" err="1"/>
              <a:t>erafalan</a:t>
            </a:r>
            <a:endParaRPr lang="en-US" dirty="0"/>
          </a:p>
          <a:p>
            <a:r>
              <a:rPr lang="en-US" dirty="0"/>
              <a:t>“You will be safe”, says the </a:t>
            </a:r>
            <a:r>
              <a:rPr lang="en-US" dirty="0" err="1"/>
              <a:t>zerofine</a:t>
            </a:r>
            <a:r>
              <a:rPr lang="en-US" dirty="0"/>
              <a:t> </a:t>
            </a:r>
          </a:p>
          <a:p>
            <a:r>
              <a:rPr lang="en-US" dirty="0"/>
              <a:t>Just follow along the </a:t>
            </a:r>
            <a:r>
              <a:rPr lang="en-US" dirty="0" err="1"/>
              <a:t>rollerfine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100" name="Picture 4" descr="Stop Crying Wipe Tears GIF - StopCrying WipeTears Love - Discover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08" y="4267200"/>
            <a:ext cx="3111379" cy="196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6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cary Cav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389"/>
          <a:stretch/>
        </p:blipFill>
        <p:spPr bwMode="auto">
          <a:xfrm>
            <a:off x="-4942" y="0"/>
            <a:ext cx="96872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381000"/>
            <a:ext cx="7696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Pittsmith</a:t>
            </a:r>
            <a:r>
              <a:rPr lang="en-US" dirty="0"/>
              <a:t> </a:t>
            </a:r>
            <a:r>
              <a:rPr lang="en-US" dirty="0" err="1"/>
              <a:t>bazerk</a:t>
            </a:r>
            <a:r>
              <a:rPr lang="en-US" dirty="0"/>
              <a:t> </a:t>
            </a:r>
          </a:p>
          <a:p>
            <a:r>
              <a:rPr lang="en-US" dirty="0"/>
              <a:t>    By Kylie K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In his cave </a:t>
            </a:r>
            <a:r>
              <a:rPr lang="en-US" dirty="0" err="1"/>
              <a:t>bazerking</a:t>
            </a:r>
            <a:r>
              <a:rPr lang="en-US" dirty="0"/>
              <a:t> and perking </a:t>
            </a:r>
          </a:p>
          <a:p>
            <a:r>
              <a:rPr lang="en-US" dirty="0"/>
              <a:t>Was the </a:t>
            </a:r>
            <a:r>
              <a:rPr lang="en-US" dirty="0" err="1"/>
              <a:t>Pittsmith</a:t>
            </a:r>
            <a:r>
              <a:rPr lang="en-US" dirty="0"/>
              <a:t> </a:t>
            </a:r>
            <a:r>
              <a:rPr lang="en-US" dirty="0" err="1"/>
              <a:t>bazerk</a:t>
            </a:r>
            <a:r>
              <a:rPr lang="en-US" dirty="0"/>
              <a:t> eating his </a:t>
            </a:r>
            <a:r>
              <a:rPr lang="en-US" dirty="0" err="1"/>
              <a:t>sherking</a:t>
            </a:r>
            <a:r>
              <a:rPr lang="en-US" dirty="0"/>
              <a:t> </a:t>
            </a:r>
          </a:p>
          <a:p>
            <a:r>
              <a:rPr lang="en-US" dirty="0"/>
              <a:t>No one would get near him for the fear of being </a:t>
            </a:r>
            <a:r>
              <a:rPr lang="en-US" dirty="0" err="1"/>
              <a:t>shaboodled</a:t>
            </a:r>
            <a:r>
              <a:rPr lang="en-US" dirty="0"/>
              <a:t> </a:t>
            </a:r>
          </a:p>
          <a:p>
            <a:r>
              <a:rPr lang="en-US" dirty="0"/>
              <a:t>But the </a:t>
            </a:r>
            <a:r>
              <a:rPr lang="en-US" dirty="0" err="1"/>
              <a:t>Pittsmith</a:t>
            </a:r>
            <a:r>
              <a:rPr lang="en-US" dirty="0"/>
              <a:t> </a:t>
            </a:r>
            <a:r>
              <a:rPr lang="en-US" dirty="0" err="1"/>
              <a:t>bazerk</a:t>
            </a:r>
            <a:r>
              <a:rPr lang="en-US" dirty="0"/>
              <a:t> was scared of them out of fear of being </a:t>
            </a:r>
            <a:r>
              <a:rPr lang="en-US" dirty="0" err="1"/>
              <a:t>kaboodled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Neither of them would cross into the others land </a:t>
            </a:r>
          </a:p>
          <a:p>
            <a:r>
              <a:rPr lang="en-US" dirty="0"/>
              <a:t>Because man were scared of </a:t>
            </a:r>
            <a:r>
              <a:rPr lang="en-US" dirty="0" err="1"/>
              <a:t>bazerks</a:t>
            </a:r>
            <a:r>
              <a:rPr lang="en-US" dirty="0"/>
              <a:t> and </a:t>
            </a:r>
            <a:r>
              <a:rPr lang="en-US" dirty="0" err="1"/>
              <a:t>bazerks</a:t>
            </a:r>
            <a:r>
              <a:rPr lang="en-US" dirty="0"/>
              <a:t> afraid of man</a:t>
            </a:r>
          </a:p>
          <a:p>
            <a:r>
              <a:rPr lang="en-US" dirty="0"/>
              <a:t>One day the </a:t>
            </a:r>
            <a:r>
              <a:rPr lang="en-US" dirty="0" err="1"/>
              <a:t>Pittsmith</a:t>
            </a:r>
            <a:r>
              <a:rPr lang="en-US" dirty="0"/>
              <a:t> </a:t>
            </a:r>
            <a:r>
              <a:rPr lang="en-US" dirty="0" err="1"/>
              <a:t>bazerk</a:t>
            </a:r>
            <a:r>
              <a:rPr lang="en-US" dirty="0"/>
              <a:t> decided to make peace and leave his cave</a:t>
            </a:r>
          </a:p>
          <a:p>
            <a:r>
              <a:rPr lang="en-US" dirty="0"/>
              <a:t>He started to head north to the village with his tail held brave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people went to his cave to give him a peace offering of </a:t>
            </a:r>
            <a:r>
              <a:rPr lang="en-US" dirty="0" err="1"/>
              <a:t>sherking</a:t>
            </a:r>
            <a:r>
              <a:rPr lang="en-US" dirty="0"/>
              <a:t> </a:t>
            </a:r>
          </a:p>
          <a:p>
            <a:r>
              <a:rPr lang="en-US" dirty="0"/>
              <a:t>They expected to see him but when they got there no one was lurking </a:t>
            </a:r>
          </a:p>
          <a:p>
            <a:r>
              <a:rPr lang="en-US" dirty="0"/>
              <a:t>While they were sad, the </a:t>
            </a:r>
            <a:r>
              <a:rPr lang="en-US" dirty="0" err="1"/>
              <a:t>bazerk</a:t>
            </a:r>
            <a:r>
              <a:rPr lang="en-US" dirty="0"/>
              <a:t> had somehow ended up in the city cottonmouth!</a:t>
            </a:r>
          </a:p>
          <a:p>
            <a:r>
              <a:rPr lang="en-US" dirty="0"/>
              <a:t>Then </a:t>
            </a:r>
            <a:r>
              <a:rPr lang="en-US" dirty="0" err="1"/>
              <a:t>bazerk</a:t>
            </a:r>
            <a:r>
              <a:rPr lang="en-US" dirty="0"/>
              <a:t> was sad that he accidentally went north and not south!</a:t>
            </a:r>
          </a:p>
        </p:txBody>
      </p:sp>
    </p:spTree>
    <p:extLst>
      <p:ext uri="{BB962C8B-B14F-4D97-AF65-F5344CB8AC3E}">
        <p14:creationId xmlns:p14="http://schemas.microsoft.com/office/powerpoint/2010/main" val="26450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81000"/>
            <a:ext cx="8610600" cy="5791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Preston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once was a hyper piper </a:t>
            </a:r>
          </a:p>
          <a:p>
            <a:r>
              <a:rPr lang="en-US" dirty="0"/>
              <a:t>Who lived in the old farmhouse </a:t>
            </a:r>
          </a:p>
          <a:p>
            <a:r>
              <a:rPr lang="en-US" dirty="0"/>
              <a:t>Hyper piper always wanted friends but she never seemed to fit in</a:t>
            </a:r>
          </a:p>
          <a:p>
            <a:r>
              <a:rPr lang="en-US" dirty="0"/>
              <a:t>She would get as lost as a possum would be trying to find friends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One day she wanted to play catch but she didn’t know she had to fetch </a:t>
            </a:r>
          </a:p>
          <a:p>
            <a:r>
              <a:rPr lang="en-US" dirty="0"/>
              <a:t>Hyper piper was told to get lost so she got tossed </a:t>
            </a:r>
          </a:p>
          <a:p>
            <a:r>
              <a:rPr lang="en-US" dirty="0"/>
              <a:t>Then she got chilly on the very cold day </a:t>
            </a:r>
          </a:p>
          <a:p>
            <a:r>
              <a:rPr lang="en-US" dirty="0"/>
              <a:t>So she got frostbite while she was being taught to not get caught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Hyper piper wanted friends not pretends </a:t>
            </a:r>
          </a:p>
          <a:p>
            <a:r>
              <a:rPr lang="en-US" dirty="0"/>
              <a:t>She wanted to have a family not a fantasy </a:t>
            </a:r>
          </a:p>
          <a:p>
            <a:r>
              <a:rPr lang="en-US" dirty="0"/>
              <a:t>Even though she didn’t have family she had me </a:t>
            </a:r>
          </a:p>
          <a:p>
            <a:r>
              <a:rPr lang="en-US" dirty="0"/>
              <a:t>Yes it might be tough to be in the rough but it is not close to hyper piper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52" name="Picture 8" descr="Old Farmhous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21" b="52769" l="13318" r="42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6" t="11428" r="53451" b="42637"/>
          <a:stretch/>
        </p:blipFill>
        <p:spPr bwMode="auto">
          <a:xfrm>
            <a:off x="6985936" y="-82063"/>
            <a:ext cx="2005664" cy="179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ied Piper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81" b="79923" l="55000" r="9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1197"/>
          <a:stretch/>
        </p:blipFill>
        <p:spPr bwMode="auto">
          <a:xfrm>
            <a:off x="7046197" y="990600"/>
            <a:ext cx="751533" cy="14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6248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err="1" smtClean="0"/>
              <a:t>Kenzley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Gangkong</a:t>
            </a:r>
            <a:r>
              <a:rPr lang="en-US" dirty="0" smtClean="0"/>
              <a:t> </a:t>
            </a:r>
            <a:r>
              <a:rPr lang="en-US" dirty="0"/>
              <a:t>are quite the sight</a:t>
            </a:r>
          </a:p>
          <a:p>
            <a:r>
              <a:rPr lang="en-US" dirty="0"/>
              <a:t>They can run, fly, and most can Skype </a:t>
            </a:r>
          </a:p>
          <a:p>
            <a:r>
              <a:rPr lang="en-US" dirty="0"/>
              <a:t>Don’t be scared they fly at night </a:t>
            </a:r>
          </a:p>
          <a:p>
            <a:r>
              <a:rPr lang="en-US" dirty="0"/>
              <a:t>This special </a:t>
            </a:r>
            <a:r>
              <a:rPr lang="en-US" dirty="0" err="1"/>
              <a:t>gandkong</a:t>
            </a:r>
            <a:r>
              <a:rPr lang="en-US" dirty="0"/>
              <a:t> can even type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Broviac</a:t>
            </a:r>
            <a:r>
              <a:rPr lang="en-US" dirty="0"/>
              <a:t> was a normal dog</a:t>
            </a:r>
          </a:p>
          <a:p>
            <a:r>
              <a:rPr lang="en-US" dirty="0"/>
              <a:t>He was a special dog he hopscotch and jump roped </a:t>
            </a:r>
          </a:p>
          <a:p>
            <a:r>
              <a:rPr lang="en-US" dirty="0"/>
              <a:t>But one day he woke up with a something in his throat a frog</a:t>
            </a:r>
          </a:p>
          <a:p>
            <a:r>
              <a:rPr lang="en-US" dirty="0" err="1"/>
              <a:t>Broviac</a:t>
            </a:r>
            <a:r>
              <a:rPr lang="en-US" dirty="0"/>
              <a:t> learned to cope with the doped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 sounded like a true </a:t>
            </a:r>
            <a:r>
              <a:rPr lang="en-US" dirty="0" err="1"/>
              <a:t>Gandkong</a:t>
            </a:r>
            <a:endParaRPr lang="en-US" dirty="0"/>
          </a:p>
          <a:p>
            <a:r>
              <a:rPr lang="en-US" dirty="0"/>
              <a:t>He’s fast prong now</a:t>
            </a:r>
          </a:p>
          <a:p>
            <a:r>
              <a:rPr lang="en-US" dirty="0"/>
              <a:t>He learned not to eat things that sounds like a dong</a:t>
            </a:r>
          </a:p>
          <a:p>
            <a:r>
              <a:rPr lang="en-US" dirty="0"/>
              <a:t>Ps. He sounds like a cow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7410" name="Picture 2" descr="Cute animated Cow round sticker | Zazzle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67" b="85926" l="20926" r="809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738" y="4876800"/>
            <a:ext cx="1729154" cy="172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35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609600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Ayden</a:t>
            </a:r>
          </a:p>
          <a:p>
            <a:endParaRPr lang="en-US" dirty="0" smtClean="0"/>
          </a:p>
          <a:p>
            <a:r>
              <a:rPr lang="en-US" dirty="0" smtClean="0"/>
              <a:t>She </a:t>
            </a:r>
            <a:r>
              <a:rPr lang="en-US" dirty="0"/>
              <a:t>comes to the cage</a:t>
            </a:r>
          </a:p>
          <a:p>
            <a:r>
              <a:rPr lang="en-US" dirty="0"/>
              <a:t>To beg for treats</a:t>
            </a:r>
          </a:p>
          <a:p>
            <a:r>
              <a:rPr lang="en-US" dirty="0"/>
              <a:t>Her perch is like her stage</a:t>
            </a:r>
          </a:p>
          <a:p>
            <a:r>
              <a:rPr lang="en-US" dirty="0"/>
              <a:t>Upon the place we meet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“Tasseled </a:t>
            </a:r>
            <a:r>
              <a:rPr lang="en-US" dirty="0" err="1"/>
              <a:t>whoopie</a:t>
            </a:r>
            <a:r>
              <a:rPr lang="en-US" dirty="0"/>
              <a:t> gong!” we call</a:t>
            </a:r>
          </a:p>
          <a:p>
            <a:r>
              <a:rPr lang="en-US" dirty="0"/>
              <a:t>She runs around and around</a:t>
            </a:r>
          </a:p>
          <a:p>
            <a:r>
              <a:rPr lang="en-US" dirty="0"/>
              <a:t>Gardner </a:t>
            </a:r>
            <a:r>
              <a:rPr lang="en-US" dirty="0" err="1"/>
              <a:t>Menchu</a:t>
            </a:r>
            <a:r>
              <a:rPr lang="en-US" dirty="0"/>
              <a:t> don’t you fall,</a:t>
            </a:r>
          </a:p>
          <a:p>
            <a:r>
              <a:rPr lang="en-US" dirty="0"/>
              <a:t>He’ll hide until he is found.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As we go to sleep,</a:t>
            </a:r>
          </a:p>
          <a:p>
            <a:r>
              <a:rPr lang="en-US" dirty="0"/>
              <a:t>They do not rest.</a:t>
            </a:r>
          </a:p>
          <a:p>
            <a:r>
              <a:rPr lang="en-US" dirty="0"/>
              <a:t>To their games they keep,</a:t>
            </a:r>
          </a:p>
          <a:p>
            <a:r>
              <a:rPr lang="en-US" dirty="0"/>
              <a:t>A very long night to test.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Chinchilla | The Maryland Zo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754" l="17578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057" y="4504592"/>
            <a:ext cx="2983531" cy="19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51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609600"/>
            <a:ext cx="6324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Floopers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McKinley</a:t>
            </a:r>
          </a:p>
          <a:p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the </a:t>
            </a:r>
            <a:r>
              <a:rPr lang="en-US" dirty="0" err="1"/>
              <a:t>floopers</a:t>
            </a:r>
            <a:r>
              <a:rPr lang="en-US" dirty="0"/>
              <a:t> arrived in </a:t>
            </a:r>
            <a:r>
              <a:rPr lang="en-US" dirty="0" err="1"/>
              <a:t>Rukeydo</a:t>
            </a:r>
            <a:r>
              <a:rPr lang="en-US" dirty="0"/>
              <a:t>, </a:t>
            </a:r>
            <a:r>
              <a:rPr lang="en-US" dirty="0" err="1"/>
              <a:t>Adamana</a:t>
            </a:r>
            <a:r>
              <a:rPr lang="en-US" dirty="0"/>
              <a:t> </a:t>
            </a:r>
          </a:p>
          <a:p>
            <a:r>
              <a:rPr lang="en-US" dirty="0"/>
              <a:t>The scrapers were angry and threw a fit</a:t>
            </a:r>
          </a:p>
          <a:p>
            <a:r>
              <a:rPr lang="en-US" dirty="0" err="1"/>
              <a:t>Floopers</a:t>
            </a:r>
            <a:r>
              <a:rPr lang="en-US" dirty="0"/>
              <a:t> flopped and scrapers had a </a:t>
            </a:r>
            <a:r>
              <a:rPr lang="en-US" dirty="0" err="1"/>
              <a:t>fradamana</a:t>
            </a:r>
            <a:endParaRPr lang="en-US" dirty="0"/>
          </a:p>
          <a:p>
            <a:r>
              <a:rPr lang="en-US" dirty="0"/>
              <a:t>Then the </a:t>
            </a:r>
            <a:r>
              <a:rPr lang="en-US" dirty="0" err="1"/>
              <a:t>groppel</a:t>
            </a:r>
            <a:r>
              <a:rPr lang="en-US" dirty="0"/>
              <a:t>-dingers got a big hit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groppel</a:t>
            </a:r>
            <a:r>
              <a:rPr lang="en-US" dirty="0"/>
              <a:t>-dingers had </a:t>
            </a:r>
            <a:r>
              <a:rPr lang="en-US" dirty="0" err="1"/>
              <a:t>harpalantas</a:t>
            </a:r>
            <a:endParaRPr lang="en-US" dirty="0"/>
          </a:p>
          <a:p>
            <a:r>
              <a:rPr lang="en-US" dirty="0"/>
              <a:t>Then the scrapers </a:t>
            </a:r>
            <a:r>
              <a:rPr lang="en-US" dirty="0" err="1"/>
              <a:t>himlaned</a:t>
            </a:r>
            <a:r>
              <a:rPr lang="en-US" dirty="0"/>
              <a:t> and jumped off the roof</a:t>
            </a:r>
          </a:p>
          <a:p>
            <a:r>
              <a:rPr lang="en-US" dirty="0"/>
              <a:t>The </a:t>
            </a:r>
            <a:r>
              <a:rPr lang="en-US" dirty="0" err="1"/>
              <a:t>floopers</a:t>
            </a:r>
            <a:r>
              <a:rPr lang="en-US" dirty="0"/>
              <a:t> cried and played the </a:t>
            </a:r>
            <a:r>
              <a:rPr lang="en-US" dirty="0" err="1"/>
              <a:t>paralantas</a:t>
            </a:r>
            <a:r>
              <a:rPr lang="en-US" dirty="0"/>
              <a:t> </a:t>
            </a:r>
          </a:p>
          <a:p>
            <a:r>
              <a:rPr lang="en-US" dirty="0"/>
              <a:t>The </a:t>
            </a:r>
            <a:r>
              <a:rPr lang="en-US" dirty="0" err="1"/>
              <a:t>groppel</a:t>
            </a:r>
            <a:r>
              <a:rPr lang="en-US" dirty="0"/>
              <a:t>-dingers gave up and went poof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groppel</a:t>
            </a:r>
            <a:r>
              <a:rPr lang="en-US" dirty="0"/>
              <a:t>-dingers left the scene</a:t>
            </a:r>
          </a:p>
          <a:p>
            <a:r>
              <a:rPr lang="en-US" dirty="0"/>
              <a:t>Then the </a:t>
            </a:r>
            <a:r>
              <a:rPr lang="en-US" dirty="0" err="1"/>
              <a:t>floopers</a:t>
            </a:r>
            <a:r>
              <a:rPr lang="en-US" dirty="0"/>
              <a:t> when and found a bean</a:t>
            </a:r>
          </a:p>
          <a:p>
            <a:r>
              <a:rPr lang="en-US" dirty="0"/>
              <a:t>The bean was big and the scrapers were mad</a:t>
            </a:r>
          </a:p>
          <a:p>
            <a:r>
              <a:rPr lang="en-US" dirty="0"/>
              <a:t>But then everyone was fine because they realized they were being bad 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8" name="Picture 6" descr="Lean To Shed Plans - Extra Storage Space - Large Shed Plan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" b="98000" l="5000" r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5476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oof Comic Speech Bubble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556" b="72593" l="18700" r="8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52" t="18898" r="12424" b="23585"/>
          <a:stretch/>
        </p:blipFill>
        <p:spPr bwMode="auto">
          <a:xfrm>
            <a:off x="5260451" y="2907322"/>
            <a:ext cx="2072194" cy="16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52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35845"/>
            <a:ext cx="6019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TurkTurtle</a:t>
            </a:r>
            <a:endParaRPr lang="en-US" dirty="0"/>
          </a:p>
          <a:p>
            <a:r>
              <a:rPr lang="en-US" dirty="0"/>
              <a:t>By Spencer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TurkTurtle</a:t>
            </a:r>
            <a:r>
              <a:rPr lang="en-US" dirty="0"/>
              <a:t> lurks in the evening.</a:t>
            </a:r>
          </a:p>
          <a:p>
            <a:r>
              <a:rPr lang="en-US" dirty="0"/>
              <a:t>It has a turtle’s shell and head with a turkey’s legs and wings.</a:t>
            </a:r>
          </a:p>
          <a:p>
            <a:r>
              <a:rPr lang="en-US" dirty="0"/>
              <a:t>Beware of the </a:t>
            </a:r>
            <a:r>
              <a:rPr lang="en-US" dirty="0" err="1"/>
              <a:t>TurkTurtle</a:t>
            </a:r>
            <a:r>
              <a:rPr lang="en-US" dirty="0"/>
              <a:t> as it can fly like banshee.</a:t>
            </a:r>
          </a:p>
          <a:p>
            <a:r>
              <a:rPr lang="en-US" dirty="0"/>
              <a:t>It will holler like a screaming baby.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TurkTurtle</a:t>
            </a:r>
            <a:r>
              <a:rPr lang="en-US" dirty="0"/>
              <a:t> preys upon noodles</a:t>
            </a:r>
          </a:p>
          <a:p>
            <a:r>
              <a:rPr lang="en-US" dirty="0"/>
              <a:t>When the kids are doing doodles</a:t>
            </a:r>
          </a:p>
          <a:p>
            <a:r>
              <a:rPr lang="en-US" dirty="0"/>
              <a:t>When it comes out to feed</a:t>
            </a:r>
          </a:p>
          <a:p>
            <a:r>
              <a:rPr lang="en-US" dirty="0"/>
              <a:t>Don’t take your dog out on its lead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Steer clear of this creature</a:t>
            </a:r>
          </a:p>
          <a:p>
            <a:r>
              <a:rPr lang="en-US" dirty="0"/>
              <a:t>Unless you don’t believe in the dark?</a:t>
            </a:r>
          </a:p>
          <a:p>
            <a:r>
              <a:rPr lang="en-US" dirty="0"/>
              <a:t>Believe if you want or sit on a bleacher</a:t>
            </a:r>
          </a:p>
          <a:p>
            <a:r>
              <a:rPr lang="en-US" dirty="0"/>
              <a:t>As for me, I’ll sing like a lark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 descr="Turtle With Wings Gifts &amp; Merchandise | Redbubbl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167" b="83167" l="13167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16308" r="12409" b="16410"/>
          <a:stretch/>
        </p:blipFill>
        <p:spPr bwMode="auto">
          <a:xfrm rot="21002105">
            <a:off x="5978671" y="2090037"/>
            <a:ext cx="2686401" cy="240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5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57200"/>
            <a:ext cx="59436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 smtClean="0"/>
              <a:t>likaboo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Julianne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Don’t go near a wild </a:t>
            </a:r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</a:t>
            </a:r>
            <a:endParaRPr lang="en-US" dirty="0"/>
          </a:p>
          <a:p>
            <a:r>
              <a:rPr lang="en-US" dirty="0"/>
              <a:t>They are dangerous like a kangaroo’s</a:t>
            </a:r>
          </a:p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are baby </a:t>
            </a:r>
            <a:r>
              <a:rPr lang="en-US" dirty="0" err="1"/>
              <a:t>pupadinaboos</a:t>
            </a:r>
            <a:endParaRPr lang="en-US" dirty="0"/>
          </a:p>
          <a:p>
            <a:r>
              <a:rPr lang="en-US" dirty="0" err="1"/>
              <a:t>Zoomroomy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like to cuddle when they are </a:t>
            </a:r>
            <a:r>
              <a:rPr lang="en-US" dirty="0" err="1"/>
              <a:t>tiredaroo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  don’t like to be without you</a:t>
            </a:r>
          </a:p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like to lick you </a:t>
            </a:r>
          </a:p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like to race you</a:t>
            </a:r>
          </a:p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like to sleep too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like to wear sweaters </a:t>
            </a:r>
          </a:p>
          <a:p>
            <a:r>
              <a:rPr lang="en-US" dirty="0"/>
              <a:t>Even though it's not the middle of winter </a:t>
            </a:r>
          </a:p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love to get letters </a:t>
            </a:r>
          </a:p>
          <a:p>
            <a:r>
              <a:rPr lang="en-US" dirty="0" err="1"/>
              <a:t>Zoomyroomy</a:t>
            </a:r>
            <a:r>
              <a:rPr lang="en-US" dirty="0"/>
              <a:t>- </a:t>
            </a:r>
            <a:r>
              <a:rPr lang="en-US" dirty="0" err="1"/>
              <a:t>likaboo’s</a:t>
            </a:r>
            <a:r>
              <a:rPr lang="en-US" dirty="0"/>
              <a:t> like to use your printer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utoShape 2" descr="Grinch Ugly Sweaters Unisex Sweatshirt - Beloved Shir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Grinch Ugly Sweaters Unisex Sweatshirt - Beloved Shir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Grinch Ugly Sweaters Unisex Sweatshirt - Beloved Shirt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8" name="Picture 8" descr="Grinch Ugly Sweaters Unisex Sweatshirt - Beloved Shir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93625" l="875" r="97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5209">
            <a:off x="5322057" y="4343400"/>
            <a:ext cx="1307343" cy="13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5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738" y="23446"/>
            <a:ext cx="579706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Jules</a:t>
            </a:r>
          </a:p>
          <a:p>
            <a:endParaRPr lang="en-US" sz="1600" dirty="0"/>
          </a:p>
          <a:p>
            <a:r>
              <a:rPr lang="en-US" sz="1600" dirty="0"/>
              <a:t>Alone the little boy lay, in his bed </a:t>
            </a:r>
            <a:r>
              <a:rPr lang="en-US" sz="1600" dirty="0" err="1"/>
              <a:t>skizzle</a:t>
            </a:r>
            <a:r>
              <a:rPr lang="en-US" sz="1600" dirty="0"/>
              <a:t> and soft</a:t>
            </a:r>
          </a:p>
          <a:p>
            <a:r>
              <a:rPr lang="en-US" sz="1600" dirty="0"/>
              <a:t>While in the room the heat pipes will cough.</a:t>
            </a:r>
          </a:p>
          <a:p>
            <a:r>
              <a:rPr lang="en-US" sz="1600" dirty="0"/>
              <a:t>He hears a pair of feet </a:t>
            </a:r>
            <a:r>
              <a:rPr lang="en-US" sz="1600" dirty="0" err="1"/>
              <a:t>helumphing</a:t>
            </a:r>
            <a:r>
              <a:rPr lang="en-US" sz="1600" dirty="0"/>
              <a:t> down the hall, </a:t>
            </a:r>
          </a:p>
          <a:p>
            <a:r>
              <a:rPr lang="en-US" sz="1600" dirty="0"/>
              <a:t>Then the scurrying of something small.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 boy got slightly frightened and ducked under his sheet,</a:t>
            </a:r>
          </a:p>
          <a:p>
            <a:r>
              <a:rPr lang="en-US" sz="1600" dirty="0"/>
              <a:t>As the footsteps got closer, with a </a:t>
            </a:r>
            <a:r>
              <a:rPr lang="en-US" sz="1600" dirty="0" err="1"/>
              <a:t>wazzasofting</a:t>
            </a:r>
            <a:r>
              <a:rPr lang="en-US" sz="1600" dirty="0"/>
              <a:t> beat.</a:t>
            </a:r>
          </a:p>
          <a:p>
            <a:r>
              <a:rPr lang="en-US" sz="1600" dirty="0"/>
              <a:t>The little boy did not know what to do,</a:t>
            </a:r>
          </a:p>
          <a:p>
            <a:r>
              <a:rPr lang="en-US" sz="1600" dirty="0"/>
              <a:t>He couldn’t stay focused or think anything through.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Then he remembers something his mother told him.</a:t>
            </a:r>
          </a:p>
          <a:p>
            <a:r>
              <a:rPr lang="en-US" sz="1600" dirty="0"/>
              <a:t>A story of a monster tall and slim.</a:t>
            </a:r>
          </a:p>
          <a:p>
            <a:r>
              <a:rPr lang="en-US" sz="1600" dirty="0"/>
              <a:t>“This is the </a:t>
            </a:r>
            <a:r>
              <a:rPr lang="en-US" sz="1600" dirty="0" err="1"/>
              <a:t>Momowey</a:t>
            </a:r>
            <a:r>
              <a:rPr lang="en-US" sz="1600" dirty="0"/>
              <a:t> that walks through the halls, </a:t>
            </a:r>
          </a:p>
          <a:p>
            <a:r>
              <a:rPr lang="en-US" sz="1600" dirty="0"/>
              <a:t>Making an odd sound, like some sort of call.”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“He will enter your room and watch you in bed,</a:t>
            </a:r>
          </a:p>
          <a:p>
            <a:r>
              <a:rPr lang="en-US" sz="1600" dirty="0"/>
              <a:t>And by the morning, he will have fled.”</a:t>
            </a:r>
          </a:p>
          <a:p>
            <a:r>
              <a:rPr lang="en-US" sz="1600" dirty="0"/>
              <a:t>“OH NO,” cried the little boy knowing that the monster was </a:t>
            </a:r>
            <a:r>
              <a:rPr lang="en-US" sz="1600" dirty="0" err="1"/>
              <a:t>fozzockling</a:t>
            </a:r>
            <a:r>
              <a:rPr lang="en-US" sz="1600" dirty="0"/>
              <a:t> there.</a:t>
            </a:r>
          </a:p>
          <a:p>
            <a:r>
              <a:rPr lang="en-US" sz="1600" dirty="0"/>
              <a:t>“PLEASE DONT COME IN,” he shouted with a blare.</a:t>
            </a:r>
          </a:p>
          <a:p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His mother entered the room and said “my son, are you okay?”</a:t>
            </a:r>
          </a:p>
          <a:p>
            <a:r>
              <a:rPr lang="en-US" sz="1600" dirty="0"/>
              <a:t>The little boys mind then went grey</a:t>
            </a:r>
          </a:p>
          <a:p>
            <a:r>
              <a:rPr lang="en-US" sz="1600" dirty="0"/>
              <a:t>“I thought...I thought that the </a:t>
            </a:r>
            <a:r>
              <a:rPr lang="en-US" sz="1600" dirty="0" err="1"/>
              <a:t>Momowey</a:t>
            </a:r>
            <a:r>
              <a:rPr lang="en-US" sz="1600" dirty="0"/>
              <a:t> was after me.”</a:t>
            </a:r>
          </a:p>
          <a:p>
            <a:r>
              <a:rPr lang="en-US" sz="1600" dirty="0"/>
              <a:t>“Oh silly boy, the </a:t>
            </a:r>
            <a:r>
              <a:rPr lang="en-US" sz="1600" dirty="0" err="1"/>
              <a:t>Momowey</a:t>
            </a:r>
            <a:r>
              <a:rPr lang="en-US" sz="1600" dirty="0"/>
              <a:t> isn’t real you see.”</a:t>
            </a:r>
          </a:p>
        </p:txBody>
      </p:sp>
      <p:pic>
        <p:nvPicPr>
          <p:cNvPr id="3" name="Picture 2" descr="Hiding Under the Covers…Resiliently - Linda Graha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54" b="100000" l="769" r="99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13039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65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 Glove, a Ball and a Bat | ✅ Marco Verch is a Professional ..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17585"/>
            <a:ext cx="9466006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53340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Changlers</a:t>
            </a:r>
            <a:r>
              <a:rPr lang="en-US" dirty="0"/>
              <a:t> life</a:t>
            </a:r>
          </a:p>
          <a:p>
            <a:r>
              <a:rPr lang="en-US" dirty="0"/>
              <a:t>       Lathan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Has been a real </a:t>
            </a:r>
            <a:r>
              <a:rPr lang="en-US" dirty="0" err="1"/>
              <a:t>zife</a:t>
            </a:r>
            <a:r>
              <a:rPr lang="en-US" dirty="0"/>
              <a:t> </a:t>
            </a:r>
          </a:p>
          <a:p>
            <a:r>
              <a:rPr lang="en-US" dirty="0"/>
              <a:t>It hasn’t been the best</a:t>
            </a:r>
          </a:p>
          <a:p>
            <a:r>
              <a:rPr lang="en-US" dirty="0"/>
              <a:t>But he’s moving to the west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 plans to be a hunter </a:t>
            </a:r>
          </a:p>
          <a:p>
            <a:r>
              <a:rPr lang="en-US" dirty="0"/>
              <a:t>But might be a bunter </a:t>
            </a:r>
          </a:p>
          <a:p>
            <a:r>
              <a:rPr lang="en-US" dirty="0"/>
              <a:t>Maybe playing baseball </a:t>
            </a:r>
          </a:p>
          <a:p>
            <a:r>
              <a:rPr lang="en-US" dirty="0"/>
              <a:t>But also be a real fall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But if it doesn’t work out</a:t>
            </a:r>
          </a:p>
          <a:p>
            <a:r>
              <a:rPr lang="en-US" dirty="0"/>
              <a:t>The </a:t>
            </a:r>
            <a:r>
              <a:rPr lang="en-US" dirty="0" err="1"/>
              <a:t>Changler</a:t>
            </a:r>
            <a:r>
              <a:rPr lang="en-US" dirty="0"/>
              <a:t> will bout</a:t>
            </a:r>
          </a:p>
          <a:p>
            <a:r>
              <a:rPr lang="en-US" dirty="0"/>
              <a:t>If he does get caught though</a:t>
            </a:r>
          </a:p>
          <a:p>
            <a:r>
              <a:rPr lang="en-US" dirty="0"/>
              <a:t>He shall go below.</a:t>
            </a:r>
          </a:p>
        </p:txBody>
      </p:sp>
    </p:spTree>
    <p:extLst>
      <p:ext uri="{BB962C8B-B14F-4D97-AF65-F5344CB8AC3E}">
        <p14:creationId xmlns:p14="http://schemas.microsoft.com/office/powerpoint/2010/main" val="278941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55418"/>
            <a:ext cx="601980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Drew N.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Silly willy was running down the hall,</a:t>
            </a:r>
          </a:p>
          <a:p>
            <a:r>
              <a:rPr lang="en-US" dirty="0"/>
              <a:t>Until she had fallen on a ball,</a:t>
            </a:r>
          </a:p>
          <a:p>
            <a:r>
              <a:rPr lang="en-US" dirty="0"/>
              <a:t>Silly willy wasn’t tall,</a:t>
            </a:r>
          </a:p>
          <a:p>
            <a:r>
              <a:rPr lang="en-US" dirty="0"/>
              <a:t>But at aw she wasn’t small, </a:t>
            </a:r>
          </a:p>
          <a:p>
            <a:r>
              <a:rPr lang="en-US" dirty="0"/>
              <a:t>Although she wasn’t tall, </a:t>
            </a:r>
          </a:p>
          <a:p>
            <a:r>
              <a:rPr lang="en-US" dirty="0"/>
              <a:t>She still thinks that she is small,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Jilly Willy is her sister,</a:t>
            </a:r>
          </a:p>
          <a:p>
            <a:r>
              <a:rPr lang="en-US" dirty="0"/>
              <a:t>So silly gave her a blister,</a:t>
            </a:r>
          </a:p>
          <a:p>
            <a:r>
              <a:rPr lang="en-US" dirty="0"/>
              <a:t>Mister. Lakes was </a:t>
            </a:r>
            <a:r>
              <a:rPr lang="en-US" dirty="0" smtClean="0"/>
              <a:t>their </a:t>
            </a:r>
            <a:r>
              <a:rPr lang="en-US" dirty="0"/>
              <a:t>teacher,</a:t>
            </a:r>
          </a:p>
          <a:p>
            <a:r>
              <a:rPr lang="en-US" dirty="0"/>
              <a:t>Jilly found him sitting in the bleachers,</a:t>
            </a:r>
          </a:p>
          <a:p>
            <a:r>
              <a:rPr lang="en-US" dirty="0"/>
              <a:t>He had his hands over his head, </a:t>
            </a:r>
            <a:r>
              <a:rPr lang="en-US" dirty="0" err="1"/>
              <a:t>jilly</a:t>
            </a:r>
            <a:r>
              <a:rPr lang="en-US" dirty="0"/>
              <a:t> thought he was sad,</a:t>
            </a:r>
          </a:p>
          <a:p>
            <a:r>
              <a:rPr lang="en-US" dirty="0"/>
              <a:t>But he was just mad,</a:t>
            </a:r>
          </a:p>
          <a:p>
            <a:r>
              <a:rPr lang="en-US" dirty="0"/>
              <a:t>Because his students were making him frustrated,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He waited patiently for his students to stopping talking,</a:t>
            </a:r>
          </a:p>
          <a:p>
            <a:r>
              <a:rPr lang="en-US" dirty="0"/>
              <a:t>When he started walking to the office,</a:t>
            </a:r>
          </a:p>
          <a:p>
            <a:r>
              <a:rPr lang="en-US" dirty="0"/>
              <a:t>When he got to the office he cried, </a:t>
            </a:r>
          </a:p>
          <a:p>
            <a:r>
              <a:rPr lang="en-US" dirty="0"/>
              <a:t>He tried his best to make them be quiet,</a:t>
            </a:r>
          </a:p>
          <a:p>
            <a:r>
              <a:rPr lang="en-US" dirty="0"/>
              <a:t>But they wouldn’t listen.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AutoShape 4" descr="Old Fashioned School House Images, Stock Photos &amp; Vecto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8" name="Picture 6" descr="Old Fashioned School House Images, Stock Photos &amp; Vectors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29" b="80357" l="6667" r="948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109"/>
          <a:stretch/>
        </p:blipFill>
        <p:spPr bwMode="auto">
          <a:xfrm>
            <a:off x="5257800" y="990600"/>
            <a:ext cx="3714750" cy="239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634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77585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First Restaurant Menu</a:t>
            </a:r>
          </a:p>
          <a:p>
            <a:r>
              <a:rPr lang="en-US" dirty="0"/>
              <a:t>            Anna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were oak dillies and tarts</a:t>
            </a:r>
          </a:p>
          <a:p>
            <a:r>
              <a:rPr lang="en-US" dirty="0"/>
              <a:t>And marshmallow farts</a:t>
            </a:r>
          </a:p>
          <a:p>
            <a:r>
              <a:rPr lang="en-US" dirty="0"/>
              <a:t>Pints of pink </a:t>
            </a:r>
            <a:r>
              <a:rPr lang="en-US" dirty="0" err="1"/>
              <a:t>panters</a:t>
            </a:r>
            <a:r>
              <a:rPr lang="en-US" dirty="0"/>
              <a:t> </a:t>
            </a:r>
          </a:p>
          <a:p>
            <a:r>
              <a:rPr lang="en-US" dirty="0"/>
              <a:t>And large yellow </a:t>
            </a:r>
            <a:r>
              <a:rPr lang="en-US" dirty="0" err="1"/>
              <a:t>thanters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big purple bullseye made of eggplants</a:t>
            </a:r>
          </a:p>
          <a:p>
            <a:r>
              <a:rPr lang="en-US" dirty="0"/>
              <a:t>And pies upon pies served inside pants</a:t>
            </a:r>
          </a:p>
          <a:p>
            <a:r>
              <a:rPr lang="en-US" dirty="0"/>
              <a:t>Something grey and gooey</a:t>
            </a:r>
          </a:p>
          <a:p>
            <a:r>
              <a:rPr lang="en-US" dirty="0"/>
              <a:t>Beside something that went </a:t>
            </a:r>
            <a:r>
              <a:rPr lang="en-US" dirty="0" err="1"/>
              <a:t>mooey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 lot of little </a:t>
            </a:r>
            <a:r>
              <a:rPr lang="en-US" dirty="0" err="1"/>
              <a:t>canterbats</a:t>
            </a:r>
            <a:endParaRPr lang="en-US" dirty="0"/>
          </a:p>
          <a:p>
            <a:r>
              <a:rPr lang="en-US" dirty="0"/>
              <a:t>Being eaten by large cats</a:t>
            </a:r>
          </a:p>
          <a:p>
            <a:r>
              <a:rPr lang="en-US" dirty="0"/>
              <a:t>Everything was on its way out</a:t>
            </a:r>
          </a:p>
          <a:p>
            <a:r>
              <a:rPr lang="en-US" dirty="0"/>
              <a:t>And all the food was wiggling about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5362" name="Picture 2" descr="The Power Behind Good Restaurant Names - Orders2m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063" b="100000" l="18262" r="87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47" t="32452" r="10096" b="-1"/>
          <a:stretch/>
        </p:blipFill>
        <p:spPr bwMode="auto">
          <a:xfrm>
            <a:off x="4989401" y="1143000"/>
            <a:ext cx="4153056" cy="19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at Attack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57" b="92143" l="24103" r="953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3" b="11429"/>
          <a:stretch/>
        </p:blipFill>
        <p:spPr bwMode="auto">
          <a:xfrm>
            <a:off x="4220423" y="4267200"/>
            <a:ext cx="2989151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0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4572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err="1" smtClean="0"/>
              <a:t>Cryzalbalz</a:t>
            </a:r>
            <a:endParaRPr lang="en-US" b="1" u="sng" dirty="0" smtClean="0"/>
          </a:p>
          <a:p>
            <a:r>
              <a:rPr lang="en-US" b="1" u="sng" dirty="0"/>
              <a:t> </a:t>
            </a:r>
            <a:r>
              <a:rPr lang="en-US" b="1" u="sng" dirty="0" smtClean="0"/>
              <a:t> by Camden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Cryzalbalz</a:t>
            </a:r>
            <a:r>
              <a:rPr lang="en-US" dirty="0"/>
              <a:t> falling from high</a:t>
            </a:r>
          </a:p>
          <a:p>
            <a:r>
              <a:rPr lang="en-US" dirty="0" err="1"/>
              <a:t>Cryzalbalz</a:t>
            </a:r>
            <a:r>
              <a:rPr lang="en-US" dirty="0"/>
              <a:t> falling from the sky</a:t>
            </a:r>
          </a:p>
          <a:p>
            <a:r>
              <a:rPr lang="en-US" dirty="0" err="1"/>
              <a:t>Ploppity</a:t>
            </a:r>
            <a:r>
              <a:rPr lang="en-US" dirty="0"/>
              <a:t> plop </a:t>
            </a:r>
            <a:r>
              <a:rPr lang="en-US" dirty="0" err="1"/>
              <a:t>ploop</a:t>
            </a:r>
            <a:r>
              <a:rPr lang="en-US" dirty="0"/>
              <a:t> on the ground</a:t>
            </a:r>
          </a:p>
          <a:p>
            <a:r>
              <a:rPr lang="en-US" dirty="0" err="1"/>
              <a:t>Whippity</a:t>
            </a:r>
            <a:r>
              <a:rPr lang="en-US" dirty="0"/>
              <a:t> dip droop on the mound.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Cryzalbalz</a:t>
            </a:r>
            <a:r>
              <a:rPr lang="en-US" dirty="0"/>
              <a:t> turn into </a:t>
            </a:r>
            <a:r>
              <a:rPr lang="en-US" dirty="0" err="1"/>
              <a:t>pluff</a:t>
            </a:r>
            <a:endParaRPr lang="en-US" dirty="0"/>
          </a:p>
          <a:p>
            <a:r>
              <a:rPr lang="en-US" dirty="0" err="1"/>
              <a:t>Cryzalbalz</a:t>
            </a:r>
            <a:r>
              <a:rPr lang="en-US" dirty="0"/>
              <a:t> make a lot of fluff</a:t>
            </a:r>
          </a:p>
          <a:p>
            <a:r>
              <a:rPr lang="en-US" dirty="0" err="1"/>
              <a:t>Pfoof</a:t>
            </a:r>
            <a:r>
              <a:rPr lang="en-US" dirty="0"/>
              <a:t> </a:t>
            </a:r>
            <a:r>
              <a:rPr lang="en-US" dirty="0" err="1"/>
              <a:t>whoof</a:t>
            </a:r>
            <a:r>
              <a:rPr lang="en-US" dirty="0"/>
              <a:t> </a:t>
            </a:r>
            <a:r>
              <a:rPr lang="en-US" dirty="0" err="1"/>
              <a:t>pfoof</a:t>
            </a:r>
            <a:r>
              <a:rPr lang="en-US" dirty="0"/>
              <a:t> through the air</a:t>
            </a:r>
          </a:p>
          <a:p>
            <a:r>
              <a:rPr lang="en-US" dirty="0"/>
              <a:t>Whoosh </a:t>
            </a:r>
            <a:r>
              <a:rPr lang="en-US" dirty="0" err="1"/>
              <a:t>moosh</a:t>
            </a:r>
            <a:r>
              <a:rPr lang="en-US" dirty="0"/>
              <a:t> </a:t>
            </a:r>
            <a:r>
              <a:rPr lang="en-US" dirty="0" err="1"/>
              <a:t>floosh</a:t>
            </a:r>
            <a:r>
              <a:rPr lang="en-US" dirty="0"/>
              <a:t> everywhere.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Cryzalbalz</a:t>
            </a:r>
            <a:r>
              <a:rPr lang="en-US" dirty="0"/>
              <a:t> go away</a:t>
            </a:r>
          </a:p>
          <a:p>
            <a:r>
              <a:rPr lang="en-US" dirty="0" err="1"/>
              <a:t>Cryzalbalz</a:t>
            </a:r>
            <a:r>
              <a:rPr lang="en-US" dirty="0"/>
              <a:t> pick another day</a:t>
            </a:r>
          </a:p>
          <a:p>
            <a:r>
              <a:rPr lang="en-US" dirty="0"/>
              <a:t>Wham </a:t>
            </a:r>
            <a:r>
              <a:rPr lang="en-US" dirty="0" err="1"/>
              <a:t>blam</a:t>
            </a:r>
            <a:r>
              <a:rPr lang="en-US" dirty="0"/>
              <a:t> </a:t>
            </a:r>
            <a:r>
              <a:rPr lang="en-US" dirty="0" err="1"/>
              <a:t>outta</a:t>
            </a:r>
            <a:r>
              <a:rPr lang="en-US" dirty="0"/>
              <a:t> here!</a:t>
            </a:r>
          </a:p>
          <a:p>
            <a:r>
              <a:rPr lang="en-US" dirty="0"/>
              <a:t>Pow </a:t>
            </a:r>
            <a:r>
              <a:rPr lang="en-US" dirty="0" err="1"/>
              <a:t>pachow</a:t>
            </a:r>
            <a:r>
              <a:rPr lang="en-US" dirty="0"/>
              <a:t> no more fear!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6386" name="Picture 2" descr="Free Batman Pow Font, Download Free Clip Art, Free Clip Art o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89844" l="2930" r="980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2116">
            <a:off x="5933100" y="3951901"/>
            <a:ext cx="1981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43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5410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Dinglesnart</a:t>
            </a:r>
            <a:endParaRPr lang="en-US" dirty="0"/>
          </a:p>
          <a:p>
            <a:r>
              <a:rPr lang="en-US" dirty="0"/>
              <a:t>               Caleb 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dinglesnarts</a:t>
            </a:r>
            <a:r>
              <a:rPr lang="en-US" dirty="0"/>
              <a:t> are absurd creatures</a:t>
            </a:r>
          </a:p>
          <a:p>
            <a:r>
              <a:rPr lang="en-US" dirty="0"/>
              <a:t> But they have a lot interesting features </a:t>
            </a:r>
          </a:p>
          <a:p>
            <a:r>
              <a:rPr lang="en-US" dirty="0"/>
              <a:t>One can look like </a:t>
            </a:r>
            <a:r>
              <a:rPr lang="en-US" dirty="0" err="1"/>
              <a:t>Servious</a:t>
            </a:r>
            <a:r>
              <a:rPr lang="en-US" dirty="0"/>
              <a:t> Snape</a:t>
            </a:r>
          </a:p>
          <a:p>
            <a:r>
              <a:rPr lang="en-US" dirty="0"/>
              <a:t>And the other may wear a cape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 came across a </a:t>
            </a:r>
            <a:r>
              <a:rPr lang="en-US" dirty="0" err="1"/>
              <a:t>dinglesnart</a:t>
            </a:r>
            <a:r>
              <a:rPr lang="en-US" dirty="0"/>
              <a:t> one day</a:t>
            </a:r>
          </a:p>
          <a:p>
            <a:r>
              <a:rPr lang="en-US" dirty="0"/>
              <a:t>He held up a sign that said “please stay away” </a:t>
            </a:r>
          </a:p>
          <a:p>
            <a:r>
              <a:rPr lang="en-US" dirty="0"/>
              <a:t>So I moved my feet in a backwards motion </a:t>
            </a:r>
          </a:p>
          <a:p>
            <a:r>
              <a:rPr lang="en-US" dirty="0"/>
              <a:t>But then I smelled a smell that smelled so potent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It was the </a:t>
            </a:r>
            <a:r>
              <a:rPr lang="en-US" dirty="0" err="1"/>
              <a:t>dinglesnart</a:t>
            </a:r>
            <a:r>
              <a:rPr lang="en-US" dirty="0"/>
              <a:t> that smelled so bad</a:t>
            </a:r>
          </a:p>
          <a:p>
            <a:r>
              <a:rPr lang="en-US" dirty="0"/>
              <a:t>It smelled like a sweaty skater that says “that was rad”</a:t>
            </a:r>
          </a:p>
          <a:p>
            <a:r>
              <a:rPr lang="en-US" dirty="0"/>
              <a:t>So I plugged my nose and ran away</a:t>
            </a:r>
          </a:p>
          <a:p>
            <a:r>
              <a:rPr lang="en-US" dirty="0"/>
              <a:t>And I haven’t seen another </a:t>
            </a:r>
            <a:r>
              <a:rPr lang="en-US" dirty="0" err="1"/>
              <a:t>dinglesnart</a:t>
            </a:r>
            <a:r>
              <a:rPr lang="en-US" dirty="0"/>
              <a:t> to this day.</a:t>
            </a:r>
            <a:endParaRPr lang="en-US" dirty="0"/>
          </a:p>
        </p:txBody>
      </p:sp>
      <p:pic>
        <p:nvPicPr>
          <p:cNvPr id="3" name="Picture 2" descr="Smell - BrainPOP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55" b="99087" l="15780" r="99314"/>
                    </a14:imgEffect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47040"/>
            <a:ext cx="5049982" cy="301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818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400" y="474345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Nonsense Poem</a:t>
            </a:r>
          </a:p>
          <a:p>
            <a:r>
              <a:rPr lang="en-US" dirty="0"/>
              <a:t>By Michael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There once was goat</a:t>
            </a:r>
          </a:p>
          <a:p>
            <a:r>
              <a:rPr lang="en-US" dirty="0"/>
              <a:t>He liked to </a:t>
            </a:r>
            <a:r>
              <a:rPr lang="en-US" dirty="0" err="1"/>
              <a:t>loat</a:t>
            </a:r>
            <a:r>
              <a:rPr lang="en-US" dirty="0"/>
              <a:t> in a moat</a:t>
            </a:r>
          </a:p>
          <a:p>
            <a:r>
              <a:rPr lang="en-US" dirty="0"/>
              <a:t>He was a kind king</a:t>
            </a:r>
          </a:p>
          <a:p>
            <a:r>
              <a:rPr lang="en-US" dirty="0"/>
              <a:t>He liked to sing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goat was </a:t>
            </a:r>
            <a:r>
              <a:rPr lang="en-US" dirty="0" err="1"/>
              <a:t>shrong</a:t>
            </a:r>
            <a:endParaRPr lang="en-US" dirty="0"/>
          </a:p>
          <a:p>
            <a:r>
              <a:rPr lang="en-US" dirty="0"/>
              <a:t>The goat was also tong</a:t>
            </a:r>
          </a:p>
          <a:p>
            <a:r>
              <a:rPr lang="en-US" dirty="0"/>
              <a:t>Till one blueish day</a:t>
            </a:r>
          </a:p>
          <a:p>
            <a:r>
              <a:rPr lang="en-US" dirty="0"/>
              <a:t>He swam with his </a:t>
            </a:r>
            <a:r>
              <a:rPr lang="en-US" dirty="0" err="1"/>
              <a:t>buday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Then the goat was eaten by a lion</a:t>
            </a:r>
          </a:p>
          <a:p>
            <a:r>
              <a:rPr lang="en-US" dirty="0"/>
              <a:t>The goat was really </a:t>
            </a:r>
            <a:r>
              <a:rPr lang="en-US" dirty="0" err="1"/>
              <a:t>cryin</a:t>
            </a:r>
            <a:r>
              <a:rPr lang="en-US" dirty="0"/>
              <a:t> </a:t>
            </a:r>
          </a:p>
          <a:p>
            <a:r>
              <a:rPr lang="en-US" dirty="0"/>
              <a:t>His castle was drowning with sorrow</a:t>
            </a:r>
          </a:p>
          <a:p>
            <a:r>
              <a:rPr lang="en-US" dirty="0"/>
              <a:t>And then they waited till tomorrow </a:t>
            </a:r>
          </a:p>
          <a:p>
            <a:r>
              <a:rPr lang="en-US" dirty="0"/>
              <a:t>The next day was the funeral </a:t>
            </a:r>
          </a:p>
          <a:p>
            <a:r>
              <a:rPr lang="en-US" dirty="0"/>
              <a:t>The people created a mural.</a:t>
            </a:r>
            <a:endParaRPr lang="en-US" dirty="0"/>
          </a:p>
        </p:txBody>
      </p:sp>
      <p:pic>
        <p:nvPicPr>
          <p:cNvPr id="3" name="Picture 2" descr="Tower of Bahhbel: Illinois Farmer Lovingly Makes Castle for Hi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0408"/>
            <a:ext cx="3035544" cy="40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90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76200"/>
            <a:ext cx="5943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  </a:t>
            </a:r>
            <a:r>
              <a:rPr lang="en-US" dirty="0" err="1"/>
              <a:t>Thinkemido</a:t>
            </a:r>
            <a:r>
              <a:rPr lang="en-US" dirty="0"/>
              <a:t>  </a:t>
            </a:r>
          </a:p>
          <a:p>
            <a:r>
              <a:rPr lang="en-US" dirty="0"/>
              <a:t>        Maddie M.  </a:t>
            </a:r>
          </a:p>
          <a:p>
            <a:r>
              <a:rPr lang="en-US" dirty="0"/>
              <a:t>     There’s this Machine I made</a:t>
            </a:r>
          </a:p>
          <a:p>
            <a:r>
              <a:rPr lang="en-US" dirty="0"/>
              <a:t>     And it’s called a </a:t>
            </a:r>
            <a:r>
              <a:rPr lang="en-US" dirty="0" err="1"/>
              <a:t>thinkemido</a:t>
            </a:r>
            <a:endParaRPr lang="en-US" dirty="0"/>
          </a:p>
          <a:p>
            <a:r>
              <a:rPr lang="en-US" dirty="0"/>
              <a:t>     The name may seem silly </a:t>
            </a:r>
          </a:p>
          <a:p>
            <a:r>
              <a:rPr lang="en-US" dirty="0"/>
              <a:t>     But for a kid named Billy</a:t>
            </a:r>
          </a:p>
          <a:p>
            <a:r>
              <a:rPr lang="en-US" dirty="0"/>
              <a:t>     It’s pretty helpful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The </a:t>
            </a:r>
            <a:r>
              <a:rPr lang="en-US" dirty="0" err="1"/>
              <a:t>thinkemido</a:t>
            </a:r>
            <a:r>
              <a:rPr lang="en-US" dirty="0"/>
              <a:t> is a wonderful machine </a:t>
            </a:r>
          </a:p>
          <a:p>
            <a:r>
              <a:rPr lang="en-US" dirty="0"/>
              <a:t>     It helps you think when you cannot </a:t>
            </a:r>
          </a:p>
          <a:p>
            <a:r>
              <a:rPr lang="en-US" dirty="0"/>
              <a:t>     Or when you have writer's block</a:t>
            </a:r>
          </a:p>
          <a:p>
            <a:r>
              <a:rPr lang="en-US" dirty="0"/>
              <a:t>     The best part is when you need it </a:t>
            </a:r>
          </a:p>
          <a:p>
            <a:r>
              <a:rPr lang="en-US" dirty="0"/>
              <a:t>     Just flip a switch and it will read it</a:t>
            </a:r>
          </a:p>
          <a:p>
            <a:r>
              <a:rPr lang="en-US" dirty="0"/>
              <a:t>     This is a wonderful amazing thing I have made</a:t>
            </a:r>
          </a:p>
          <a:p>
            <a:r>
              <a:rPr lang="en-US" dirty="0"/>
              <a:t>     Even for my friend named Jade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 </a:t>
            </a:r>
            <a:r>
              <a:rPr lang="en-US" dirty="0" err="1"/>
              <a:t>ForJjade</a:t>
            </a:r>
            <a:r>
              <a:rPr lang="en-US" dirty="0"/>
              <a:t> is the smartest</a:t>
            </a:r>
          </a:p>
          <a:p>
            <a:r>
              <a:rPr lang="en-US" dirty="0"/>
              <a:t>     And may have no use for the </a:t>
            </a:r>
            <a:r>
              <a:rPr lang="en-US" dirty="0" err="1"/>
              <a:t>thinkemido</a:t>
            </a:r>
            <a:endParaRPr lang="en-US" dirty="0"/>
          </a:p>
          <a:p>
            <a:r>
              <a:rPr lang="en-US" dirty="0"/>
              <a:t>     But even the smartest face the hardest</a:t>
            </a:r>
          </a:p>
          <a:p>
            <a:r>
              <a:rPr lang="en-US" dirty="0"/>
              <a:t>     Challenges in their way</a:t>
            </a:r>
          </a:p>
          <a:p>
            <a:r>
              <a:rPr lang="en-US" dirty="0"/>
              <a:t>     So next time you're stumped you know what to do</a:t>
            </a:r>
          </a:p>
          <a:p>
            <a:r>
              <a:rPr lang="en-US" dirty="0"/>
              <a:t>     Just flip the switch for your </a:t>
            </a:r>
            <a:r>
              <a:rPr lang="en-US" dirty="0" err="1"/>
              <a:t>thinkemido</a:t>
            </a:r>
            <a:r>
              <a:rPr lang="en-US" dirty="0"/>
              <a:t>!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Questioning Icons - Download Free Vector Icons | Noun Proj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0668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4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810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/>
              <a:t>Hubbas</a:t>
            </a:r>
            <a:r>
              <a:rPr lang="en-US" dirty="0"/>
              <a:t>’ </a:t>
            </a:r>
            <a:r>
              <a:rPr lang="en-US" dirty="0" smtClean="0"/>
              <a:t>Glob</a:t>
            </a:r>
          </a:p>
          <a:p>
            <a:r>
              <a:rPr lang="en-US" dirty="0" smtClean="0"/>
              <a:t>Trent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</a:t>
            </a:r>
            <a:r>
              <a:rPr lang="en-US" dirty="0" err="1"/>
              <a:t>Hubbas</a:t>
            </a:r>
            <a:r>
              <a:rPr lang="en-US" dirty="0"/>
              <a:t> spoofed some wacky glob</a:t>
            </a:r>
          </a:p>
          <a:p>
            <a:r>
              <a:rPr lang="en-US" dirty="0"/>
              <a:t>It was a </a:t>
            </a:r>
            <a:r>
              <a:rPr lang="en-US" dirty="0" err="1"/>
              <a:t>spicky</a:t>
            </a:r>
            <a:r>
              <a:rPr lang="en-US" dirty="0"/>
              <a:t> </a:t>
            </a:r>
            <a:r>
              <a:rPr lang="en-US" dirty="0" err="1"/>
              <a:t>spocky</a:t>
            </a:r>
            <a:r>
              <a:rPr lang="en-US" dirty="0"/>
              <a:t> job</a:t>
            </a:r>
          </a:p>
          <a:p>
            <a:r>
              <a:rPr lang="en-US" dirty="0" err="1"/>
              <a:t>Hubbas</a:t>
            </a:r>
            <a:r>
              <a:rPr lang="en-US" dirty="0"/>
              <a:t> </a:t>
            </a:r>
            <a:r>
              <a:rPr lang="en-US" dirty="0" err="1"/>
              <a:t>whook</a:t>
            </a:r>
            <a:r>
              <a:rPr lang="en-US" dirty="0"/>
              <a:t> the glob for days</a:t>
            </a:r>
          </a:p>
          <a:p>
            <a:r>
              <a:rPr lang="en-US" dirty="0"/>
              <a:t>Until there was a loopy laze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Hubbas</a:t>
            </a:r>
            <a:r>
              <a:rPr lang="en-US" dirty="0"/>
              <a:t>’ glob was the best</a:t>
            </a:r>
          </a:p>
          <a:p>
            <a:r>
              <a:rPr lang="en-US" dirty="0"/>
              <a:t>It was chewier than the rest</a:t>
            </a:r>
          </a:p>
          <a:p>
            <a:r>
              <a:rPr lang="en-US" dirty="0"/>
              <a:t>They blew bubbles all day, all night</a:t>
            </a:r>
          </a:p>
          <a:p>
            <a:r>
              <a:rPr lang="en-US" dirty="0"/>
              <a:t>It was really such a sight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Hubbas</a:t>
            </a:r>
            <a:r>
              <a:rPr lang="en-US" dirty="0"/>
              <a:t>’ glob was well known </a:t>
            </a:r>
          </a:p>
          <a:p>
            <a:r>
              <a:rPr lang="en-US" dirty="0"/>
              <a:t>People would </a:t>
            </a:r>
            <a:r>
              <a:rPr lang="en-US" dirty="0" err="1"/>
              <a:t>spalk</a:t>
            </a:r>
            <a:r>
              <a:rPr lang="en-US" dirty="0"/>
              <a:t> about it on the phone</a:t>
            </a:r>
          </a:p>
          <a:p>
            <a:r>
              <a:rPr lang="en-US" dirty="0"/>
              <a:t>Far or near you know this glob</a:t>
            </a:r>
          </a:p>
          <a:p>
            <a:r>
              <a:rPr lang="en-US" dirty="0"/>
              <a:t>Because it was the best in </a:t>
            </a:r>
            <a:r>
              <a:rPr lang="en-US" dirty="0" err="1"/>
              <a:t>Pob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6203030" y="2949560"/>
            <a:ext cx="1002173" cy="985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7925684" y="2941382"/>
            <a:ext cx="1010487" cy="99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7229998" y="1342000"/>
            <a:ext cx="710922" cy="6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5617157" y="189383"/>
            <a:ext cx="1171747" cy="115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5981978" y="1767857"/>
            <a:ext cx="555992" cy="546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7132341" y="4327935"/>
            <a:ext cx="1270877" cy="12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7910147" y="160341"/>
            <a:ext cx="520781" cy="51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Bubble blower in sterling silver. | Tiffany &amp; Co.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661" b="78746" l="16437" r="857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95989">
            <a:off x="2979207" y="5360110"/>
            <a:ext cx="2595659" cy="259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4645752" y="5736312"/>
            <a:ext cx="764448" cy="75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cience of bursting bubbles has its bubble burst - CSMonitor.co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000" b="81833" l="15333" r="65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63" r="25568" b="8712"/>
          <a:stretch/>
        </p:blipFill>
        <p:spPr bwMode="auto">
          <a:xfrm>
            <a:off x="5348524" y="4486184"/>
            <a:ext cx="710922" cy="69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60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Joinkers</a:t>
            </a:r>
            <a:endParaRPr lang="en-US" dirty="0"/>
          </a:p>
          <a:p>
            <a:r>
              <a:rPr lang="en-US" dirty="0"/>
              <a:t>     By Wesley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The day was </a:t>
            </a:r>
            <a:r>
              <a:rPr lang="en-US" dirty="0" err="1"/>
              <a:t>nunsy</a:t>
            </a:r>
            <a:r>
              <a:rPr lang="en-US" dirty="0"/>
              <a:t> and the sky was </a:t>
            </a:r>
            <a:r>
              <a:rPr lang="en-US" dirty="0" err="1"/>
              <a:t>luboo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dirty="0" err="1"/>
              <a:t>joinkers</a:t>
            </a:r>
            <a:r>
              <a:rPr lang="en-US" dirty="0"/>
              <a:t> </a:t>
            </a:r>
            <a:r>
              <a:rPr lang="en-US" dirty="0" err="1"/>
              <a:t>sose</a:t>
            </a:r>
            <a:r>
              <a:rPr lang="en-US" dirty="0"/>
              <a:t> with the </a:t>
            </a:r>
            <a:r>
              <a:rPr lang="en-US" dirty="0" err="1"/>
              <a:t>dorning</a:t>
            </a:r>
            <a:r>
              <a:rPr lang="en-US" dirty="0"/>
              <a:t> mew.</a:t>
            </a:r>
          </a:p>
          <a:p>
            <a:r>
              <a:rPr lang="en-US" dirty="0"/>
              <a:t>Creating </a:t>
            </a:r>
            <a:r>
              <a:rPr lang="en-US" dirty="0" err="1"/>
              <a:t>humbagers</a:t>
            </a:r>
            <a:r>
              <a:rPr lang="en-US" dirty="0"/>
              <a:t> is a </a:t>
            </a:r>
            <a:r>
              <a:rPr lang="en-US" dirty="0" err="1"/>
              <a:t>therious</a:t>
            </a:r>
            <a:r>
              <a:rPr lang="en-US" dirty="0"/>
              <a:t> sing.</a:t>
            </a:r>
          </a:p>
          <a:p>
            <a:r>
              <a:rPr lang="en-US" dirty="0"/>
              <a:t>Each </a:t>
            </a:r>
            <a:r>
              <a:rPr lang="en-US" dirty="0" err="1"/>
              <a:t>joinkers</a:t>
            </a:r>
            <a:r>
              <a:rPr lang="en-US" dirty="0"/>
              <a:t> had </a:t>
            </a:r>
            <a:r>
              <a:rPr lang="en-US" dirty="0" err="1"/>
              <a:t>spumthing</a:t>
            </a:r>
            <a:r>
              <a:rPr lang="en-US" dirty="0"/>
              <a:t> </a:t>
            </a:r>
            <a:r>
              <a:rPr lang="en-US" dirty="0" err="1"/>
              <a:t>secial</a:t>
            </a:r>
            <a:r>
              <a:rPr lang="en-US" dirty="0"/>
              <a:t> to </a:t>
            </a:r>
            <a:r>
              <a:rPr lang="en-US" dirty="0" err="1"/>
              <a:t>shring</a:t>
            </a:r>
            <a:r>
              <a:rPr lang="en-US" dirty="0"/>
              <a:t>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Along the way was a </a:t>
            </a:r>
            <a:r>
              <a:rPr lang="en-US" dirty="0" err="1"/>
              <a:t>bload</a:t>
            </a:r>
            <a:r>
              <a:rPr lang="en-US" dirty="0"/>
              <a:t> rock ahead</a:t>
            </a:r>
          </a:p>
          <a:p>
            <a:r>
              <a:rPr lang="en-US" dirty="0"/>
              <a:t>A </a:t>
            </a:r>
            <a:r>
              <a:rPr lang="en-US" dirty="0" err="1"/>
              <a:t>dashamagoo</a:t>
            </a:r>
            <a:r>
              <a:rPr lang="en-US" dirty="0"/>
              <a:t> was </a:t>
            </a:r>
            <a:r>
              <a:rPr lang="en-US" dirty="0" err="1"/>
              <a:t>teprending</a:t>
            </a:r>
            <a:r>
              <a:rPr lang="en-US" dirty="0"/>
              <a:t> to be dead </a:t>
            </a:r>
          </a:p>
          <a:p>
            <a:r>
              <a:rPr lang="en-US" dirty="0"/>
              <a:t>It’s </a:t>
            </a:r>
            <a:r>
              <a:rPr lang="en-US" dirty="0" err="1"/>
              <a:t>syes</a:t>
            </a:r>
            <a:r>
              <a:rPr lang="en-US" dirty="0"/>
              <a:t> we’re </a:t>
            </a:r>
            <a:r>
              <a:rPr lang="en-US" dirty="0" err="1"/>
              <a:t>doselec</a:t>
            </a:r>
            <a:r>
              <a:rPr lang="en-US" dirty="0"/>
              <a:t> as it laid on the road.</a:t>
            </a:r>
          </a:p>
          <a:p>
            <a:r>
              <a:rPr lang="en-US" dirty="0"/>
              <a:t>Beside it </a:t>
            </a:r>
            <a:r>
              <a:rPr lang="en-US" dirty="0" err="1"/>
              <a:t>doots</a:t>
            </a:r>
            <a:r>
              <a:rPr lang="en-US" dirty="0"/>
              <a:t> an </a:t>
            </a:r>
            <a:r>
              <a:rPr lang="en-US" dirty="0" err="1"/>
              <a:t>sounarone</a:t>
            </a:r>
            <a:r>
              <a:rPr lang="en-US" dirty="0"/>
              <a:t> toad.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As the </a:t>
            </a:r>
            <a:r>
              <a:rPr lang="en-US" dirty="0" err="1"/>
              <a:t>joinkers</a:t>
            </a:r>
            <a:r>
              <a:rPr lang="en-US" dirty="0"/>
              <a:t> </a:t>
            </a:r>
            <a:r>
              <a:rPr lang="en-US" dirty="0" err="1"/>
              <a:t>rame</a:t>
            </a:r>
            <a:r>
              <a:rPr lang="en-US" dirty="0"/>
              <a:t> </a:t>
            </a:r>
            <a:r>
              <a:rPr lang="en-US" dirty="0" err="1"/>
              <a:t>cear</a:t>
            </a:r>
            <a:r>
              <a:rPr lang="en-US" dirty="0"/>
              <a:t> </a:t>
            </a:r>
          </a:p>
          <a:p>
            <a:r>
              <a:rPr lang="en-US" dirty="0"/>
              <a:t>They saw what was true </a:t>
            </a:r>
          </a:p>
          <a:p>
            <a:r>
              <a:rPr lang="en-US" dirty="0"/>
              <a:t>The </a:t>
            </a:r>
            <a:r>
              <a:rPr lang="en-US" dirty="0" err="1"/>
              <a:t>dashamagoo</a:t>
            </a:r>
            <a:r>
              <a:rPr lang="en-US" dirty="0"/>
              <a:t> bad hen </a:t>
            </a:r>
            <a:r>
              <a:rPr lang="en-US" dirty="0" err="1"/>
              <a:t>kcurts</a:t>
            </a:r>
            <a:r>
              <a:rPr lang="en-US" dirty="0"/>
              <a:t> with fear</a:t>
            </a:r>
          </a:p>
          <a:p>
            <a:r>
              <a:rPr lang="en-US" dirty="0"/>
              <a:t>It was </a:t>
            </a:r>
            <a:r>
              <a:rPr lang="en-US" dirty="0" err="1"/>
              <a:t>deracs</a:t>
            </a:r>
            <a:r>
              <a:rPr lang="en-US" dirty="0"/>
              <a:t> of toads!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 descr="Solutions for 3 Most Common Genealogy Roadblock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4471">
            <a:off x="5791200" y="1750266"/>
            <a:ext cx="2866259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55" y="5271522"/>
            <a:ext cx="248630" cy="2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849" y="5736598"/>
            <a:ext cx="248630" cy="2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258" y="5731326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887" y="5635091"/>
            <a:ext cx="248630" cy="27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792" y="5740420"/>
            <a:ext cx="282754" cy="315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Library of scared chicken vector royalty free stock png files ..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11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39" y="5596490"/>
            <a:ext cx="809521" cy="100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29" y="6098532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828" y="5711842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172" y="6138309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59" y="6030709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477" y="6324600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Toad Cartoon Images, Stock Photos &amp; Vectors | Shutterst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43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99" y="6250144"/>
            <a:ext cx="333992" cy="3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97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533400"/>
            <a:ext cx="4572000" cy="59093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The Sea </a:t>
            </a:r>
            <a:r>
              <a:rPr lang="en-US" b="1" dirty="0" smtClean="0"/>
              <a:t>Sharks</a:t>
            </a:r>
          </a:p>
          <a:p>
            <a:r>
              <a:rPr lang="en-US" b="1" dirty="0"/>
              <a:t> </a:t>
            </a:r>
            <a:r>
              <a:rPr lang="en-US" b="1" dirty="0" smtClean="0"/>
              <a:t>  by Isabella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As the Sea Sharks start to fall</a:t>
            </a:r>
            <a:endParaRPr lang="en-US" dirty="0"/>
          </a:p>
          <a:p>
            <a:r>
              <a:rPr lang="en-US" b="1" dirty="0"/>
              <a:t>The Fishers begin to call</a:t>
            </a:r>
            <a:endParaRPr lang="en-US" dirty="0"/>
          </a:p>
          <a:p>
            <a:r>
              <a:rPr lang="en-US" b="1" dirty="0"/>
              <a:t>As the Sea Sharks swim up to the boat </a:t>
            </a:r>
            <a:endParaRPr lang="en-US" dirty="0"/>
          </a:p>
          <a:p>
            <a:r>
              <a:rPr lang="en-US" b="1" dirty="0"/>
              <a:t>The </a:t>
            </a:r>
            <a:r>
              <a:rPr lang="en-US" b="1" dirty="0" err="1"/>
              <a:t>gengerea</a:t>
            </a:r>
            <a:r>
              <a:rPr lang="en-US" b="1" dirty="0"/>
              <a:t> start to </a:t>
            </a:r>
            <a:r>
              <a:rPr lang="en-US" b="1" dirty="0" err="1"/>
              <a:t>croke</a:t>
            </a:r>
            <a:r>
              <a:rPr lang="en-US" b="1" dirty="0"/>
              <a:t>.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The Sea Sharks eventually swim away</a:t>
            </a:r>
            <a:endParaRPr lang="en-US" dirty="0"/>
          </a:p>
          <a:p>
            <a:r>
              <a:rPr lang="en-US" b="1" dirty="0"/>
              <a:t>But one of the fishers refused to stay</a:t>
            </a:r>
            <a:endParaRPr lang="en-US" dirty="0"/>
          </a:p>
          <a:p>
            <a:r>
              <a:rPr lang="en-US" b="1" dirty="0"/>
              <a:t>As one of the sharks heard a splash </a:t>
            </a:r>
            <a:endParaRPr lang="en-US" dirty="0"/>
          </a:p>
          <a:p>
            <a:r>
              <a:rPr lang="en-US" b="1" dirty="0"/>
              <a:t>They turned out and </a:t>
            </a:r>
            <a:r>
              <a:rPr lang="en-US" b="1" dirty="0" smtClean="0"/>
              <a:t>started </a:t>
            </a:r>
            <a:r>
              <a:rPr lang="en-US" b="1" dirty="0"/>
              <a:t>to dash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As the fisher swims away </a:t>
            </a:r>
            <a:endParaRPr lang="en-US" dirty="0"/>
          </a:p>
          <a:p>
            <a:r>
              <a:rPr lang="en-US" b="1" dirty="0"/>
              <a:t>The shark gets in its way </a:t>
            </a:r>
            <a:endParaRPr lang="en-US" dirty="0"/>
          </a:p>
          <a:p>
            <a:r>
              <a:rPr lang="en-US" b="1" dirty="0"/>
              <a:t>The fisher knew today was the day </a:t>
            </a:r>
            <a:endParaRPr lang="en-US" dirty="0"/>
          </a:p>
          <a:p>
            <a:r>
              <a:rPr lang="en-US" b="1" dirty="0"/>
              <a:t>That the </a:t>
            </a:r>
            <a:r>
              <a:rPr lang="en-US" b="1" dirty="0" err="1"/>
              <a:t>gengera</a:t>
            </a:r>
            <a:r>
              <a:rPr lang="en-US" b="1" dirty="0"/>
              <a:t> was going to bite the shark and make it run away </a:t>
            </a:r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 descr="Surrounded By Sharks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89"/>
          <a:stretch/>
        </p:blipFill>
        <p:spPr bwMode="auto">
          <a:xfrm>
            <a:off x="6324600" y="2133600"/>
            <a:ext cx="2476500" cy="235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0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457200"/>
            <a:ext cx="77724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Lerkim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by Casey</a:t>
            </a:r>
          </a:p>
          <a:p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was a story once told by a man so old </a:t>
            </a:r>
          </a:p>
          <a:p>
            <a:r>
              <a:rPr lang="en-US" dirty="0"/>
              <a:t>The man was a </a:t>
            </a:r>
            <a:r>
              <a:rPr lang="en-US" dirty="0" err="1"/>
              <a:t>lerkim</a:t>
            </a:r>
            <a:r>
              <a:rPr lang="en-US" dirty="0"/>
              <a:t> and didn’t speak much but what he told was not bold</a:t>
            </a:r>
          </a:p>
          <a:p>
            <a:r>
              <a:rPr lang="en-US" dirty="0"/>
              <a:t>The story was about a </a:t>
            </a:r>
            <a:r>
              <a:rPr lang="en-US" dirty="0" err="1"/>
              <a:t>tootche</a:t>
            </a:r>
            <a:r>
              <a:rPr lang="en-US" dirty="0"/>
              <a:t> who haunted a house </a:t>
            </a:r>
          </a:p>
          <a:p>
            <a:r>
              <a:rPr lang="en-US" dirty="0"/>
              <a:t>The </a:t>
            </a:r>
            <a:r>
              <a:rPr lang="en-US" dirty="0" err="1"/>
              <a:t>tootches</a:t>
            </a:r>
            <a:r>
              <a:rPr lang="en-US" dirty="0"/>
              <a:t> were very sneaky and as quiet as a mouse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People were scared people were nervous and some were even sad </a:t>
            </a:r>
          </a:p>
          <a:p>
            <a:r>
              <a:rPr lang="en-US" dirty="0"/>
              <a:t>The </a:t>
            </a:r>
            <a:r>
              <a:rPr lang="en-US" dirty="0" err="1"/>
              <a:t>lerkim</a:t>
            </a:r>
            <a:r>
              <a:rPr lang="en-US" dirty="0"/>
              <a:t> old man was very surprised the </a:t>
            </a:r>
            <a:r>
              <a:rPr lang="en-US" dirty="0" err="1"/>
              <a:t>tootches</a:t>
            </a:r>
            <a:r>
              <a:rPr lang="en-US" dirty="0"/>
              <a:t> came back but was glad</a:t>
            </a:r>
          </a:p>
          <a:p>
            <a:r>
              <a:rPr lang="en-US" dirty="0"/>
              <a:t>The </a:t>
            </a:r>
            <a:r>
              <a:rPr lang="en-US" dirty="0" err="1"/>
              <a:t>lerkim</a:t>
            </a:r>
            <a:r>
              <a:rPr lang="en-US" dirty="0"/>
              <a:t> got out of his house and praised the </a:t>
            </a:r>
            <a:r>
              <a:rPr lang="en-US" dirty="0" err="1"/>
              <a:t>tootches</a:t>
            </a:r>
            <a:endParaRPr lang="en-US" dirty="0"/>
          </a:p>
          <a:p>
            <a:r>
              <a:rPr lang="en-US" dirty="0"/>
              <a:t>The people said stop but the </a:t>
            </a:r>
            <a:r>
              <a:rPr lang="en-US" dirty="0" err="1"/>
              <a:t>lerkim</a:t>
            </a:r>
            <a:r>
              <a:rPr lang="en-US" dirty="0"/>
              <a:t> wanted smooches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The kids were hiding not very happy the </a:t>
            </a:r>
            <a:r>
              <a:rPr lang="en-US" dirty="0" err="1"/>
              <a:t>lerkim</a:t>
            </a:r>
            <a:r>
              <a:rPr lang="en-US" dirty="0"/>
              <a:t> betrayed</a:t>
            </a:r>
          </a:p>
          <a:p>
            <a:r>
              <a:rPr lang="en-US" dirty="0"/>
              <a:t>The </a:t>
            </a:r>
            <a:r>
              <a:rPr lang="en-US" dirty="0" err="1"/>
              <a:t>lerkim</a:t>
            </a:r>
            <a:r>
              <a:rPr lang="en-US" dirty="0"/>
              <a:t> old man took one of the kids to the </a:t>
            </a:r>
            <a:r>
              <a:rPr lang="en-US" dirty="0" err="1"/>
              <a:t>tootche</a:t>
            </a:r>
            <a:r>
              <a:rPr lang="en-US" dirty="0"/>
              <a:t> and yelled “hey”</a:t>
            </a:r>
          </a:p>
          <a:p>
            <a:r>
              <a:rPr lang="en-US" dirty="0"/>
              <a:t>The </a:t>
            </a:r>
            <a:r>
              <a:rPr lang="en-US" dirty="0" err="1"/>
              <a:t>lerkim</a:t>
            </a:r>
            <a:r>
              <a:rPr lang="en-US" dirty="0"/>
              <a:t> put down the kid and started to grumble and he sounded like a </a:t>
            </a:r>
            <a:r>
              <a:rPr lang="en-US" dirty="0" err="1"/>
              <a:t>kootch</a:t>
            </a:r>
            <a:r>
              <a:rPr lang="en-US" dirty="0"/>
              <a:t> </a:t>
            </a:r>
          </a:p>
          <a:p>
            <a:r>
              <a:rPr lang="en-US" dirty="0"/>
              <a:t>The </a:t>
            </a:r>
            <a:r>
              <a:rPr lang="en-US" dirty="0" err="1"/>
              <a:t>lerkim</a:t>
            </a:r>
            <a:r>
              <a:rPr lang="en-US" dirty="0"/>
              <a:t> old man turned to the town and yelled I AM A TOOTCHE!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8" name="Picture 2" descr="Why The Mouse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038694"/>
            <a:ext cx="1066800" cy="59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PA gives BP a big “welcome back” kiss | Gri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6933">
            <a:off x="5576455" y="3892258"/>
            <a:ext cx="664634" cy="3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602235"/>
            <a:ext cx="65532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Amos the Cat</a:t>
            </a:r>
          </a:p>
          <a:p>
            <a:r>
              <a:rPr lang="en-US" dirty="0"/>
              <a:t>      By Cael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Once there was a cat named Amos</a:t>
            </a:r>
          </a:p>
          <a:p>
            <a:r>
              <a:rPr lang="en-US" dirty="0"/>
              <a:t>Who loved chasing </a:t>
            </a:r>
            <a:r>
              <a:rPr lang="en-US" dirty="0" err="1"/>
              <a:t>flutterbyes</a:t>
            </a:r>
            <a:r>
              <a:rPr lang="en-US" dirty="0"/>
              <a:t>.</a:t>
            </a:r>
          </a:p>
          <a:p>
            <a:r>
              <a:rPr lang="en-US" dirty="0"/>
              <a:t>He dreamed of going outside</a:t>
            </a:r>
          </a:p>
          <a:p>
            <a:r>
              <a:rPr lang="en-US" dirty="0"/>
              <a:t>In the wind chasing birds and </a:t>
            </a:r>
            <a:r>
              <a:rPr lang="en-US" dirty="0" err="1"/>
              <a:t>flutterbyes</a:t>
            </a:r>
            <a:r>
              <a:rPr lang="en-US" dirty="0"/>
              <a:t>. 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 stands in the window frame </a:t>
            </a:r>
          </a:p>
          <a:p>
            <a:r>
              <a:rPr lang="en-US" dirty="0"/>
              <a:t>Waiting for his time. </a:t>
            </a:r>
          </a:p>
          <a:p>
            <a:r>
              <a:rPr lang="en-US" dirty="0"/>
              <a:t>He sees other cats </a:t>
            </a:r>
          </a:p>
          <a:p>
            <a:r>
              <a:rPr lang="en-US" dirty="0"/>
              <a:t>Chasing after </a:t>
            </a:r>
            <a:r>
              <a:rPr lang="en-US" dirty="0" err="1"/>
              <a:t>fringlehoppers</a:t>
            </a:r>
            <a:r>
              <a:rPr lang="en-US" dirty="0"/>
              <a:t>.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He thinks about all the animals he can chase</a:t>
            </a:r>
          </a:p>
          <a:p>
            <a:r>
              <a:rPr lang="en-US" dirty="0"/>
              <a:t>Like </a:t>
            </a:r>
            <a:r>
              <a:rPr lang="en-US" dirty="0" err="1"/>
              <a:t>flutterbyes</a:t>
            </a:r>
            <a:r>
              <a:rPr lang="en-US" dirty="0"/>
              <a:t>, </a:t>
            </a:r>
            <a:r>
              <a:rPr lang="en-US" dirty="0" err="1"/>
              <a:t>fringlehoppers</a:t>
            </a:r>
            <a:r>
              <a:rPr lang="en-US" dirty="0"/>
              <a:t>, </a:t>
            </a:r>
            <a:r>
              <a:rPr lang="en-US" dirty="0" err="1"/>
              <a:t>tinglewoppers</a:t>
            </a:r>
            <a:r>
              <a:rPr lang="en-US" dirty="0"/>
              <a:t>, </a:t>
            </a:r>
          </a:p>
          <a:p>
            <a:r>
              <a:rPr lang="en-US" dirty="0"/>
              <a:t>And, if he can find one, even a </a:t>
            </a:r>
            <a:r>
              <a:rPr lang="en-US" dirty="0" err="1"/>
              <a:t>ringletopperds</a:t>
            </a:r>
            <a:r>
              <a:rPr lang="en-US" dirty="0"/>
              <a:t>. </a:t>
            </a:r>
          </a:p>
          <a:p>
            <a:r>
              <a:rPr lang="en-US" dirty="0"/>
              <a:t>That’s what the cat named Amos loved and wanted to do.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 descr="Amazon.com: ColorfulCritters Cat Chasing a Butterfly Pewter Pin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6" b="98483" l="58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513774" cy="231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1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19 has been a year full of rain so far - ABC7 San Francisc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0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0" y="24351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Elijah M</a:t>
            </a:r>
          </a:p>
          <a:p>
            <a:endParaRPr lang="en-US" sz="2400" b="1" dirty="0"/>
          </a:p>
          <a:p>
            <a:r>
              <a:rPr lang="en-US" sz="2400" b="1" dirty="0"/>
              <a:t>Crack, thump, </a:t>
            </a:r>
            <a:r>
              <a:rPr lang="en-US" sz="2400" b="1" dirty="0" err="1"/>
              <a:t>cadum</a:t>
            </a:r>
            <a:r>
              <a:rPr lang="en-US" sz="2400" b="1" dirty="0"/>
              <a:t>, </a:t>
            </a:r>
            <a:r>
              <a:rPr lang="en-US" sz="2400" b="1" dirty="0" err="1"/>
              <a:t>cadum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Squeak, creak, </a:t>
            </a:r>
            <a:r>
              <a:rPr lang="en-US" sz="2400" b="1" dirty="0" err="1"/>
              <a:t>crackaladoo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Pitter, </a:t>
            </a:r>
            <a:r>
              <a:rPr lang="en-US" sz="2400" b="1" dirty="0" err="1"/>
              <a:t>poggle</a:t>
            </a:r>
            <a:r>
              <a:rPr lang="en-US" sz="2400" b="1" dirty="0"/>
              <a:t>, patter, </a:t>
            </a:r>
            <a:r>
              <a:rPr lang="en-US" sz="2400" b="1" dirty="0" err="1"/>
              <a:t>poggle</a:t>
            </a:r>
            <a:r>
              <a:rPr lang="en-US" sz="2400" b="1" dirty="0"/>
              <a:t>.</a:t>
            </a:r>
          </a:p>
          <a:p>
            <a:r>
              <a:rPr lang="en-US" sz="2400" b="1" dirty="0"/>
              <a:t>Yelp, </a:t>
            </a:r>
            <a:r>
              <a:rPr lang="en-US" sz="2400" b="1" dirty="0" err="1"/>
              <a:t>yoo</a:t>
            </a:r>
            <a:r>
              <a:rPr lang="en-US" sz="2400" b="1" dirty="0"/>
              <a:t>, yack, clack.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Strike, boom, bash, dash.</a:t>
            </a:r>
          </a:p>
          <a:p>
            <a:r>
              <a:rPr lang="en-US" sz="2400" b="1" dirty="0"/>
              <a:t>Dash.</a:t>
            </a:r>
          </a:p>
          <a:p>
            <a:r>
              <a:rPr lang="en-US" sz="2400" b="1" dirty="0"/>
              <a:t>Dash.</a:t>
            </a:r>
          </a:p>
          <a:p>
            <a:r>
              <a:rPr lang="en-US" sz="2400" b="1" dirty="0"/>
              <a:t>Dash.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/>
              <a:t>Here we go again.</a:t>
            </a:r>
          </a:p>
          <a:p>
            <a:r>
              <a:rPr lang="en-US" sz="2400" b="1" dirty="0"/>
              <a:t>Step, walk, stride, stride.</a:t>
            </a:r>
          </a:p>
          <a:p>
            <a:r>
              <a:rPr lang="en-US" sz="2400" b="1" dirty="0"/>
              <a:t>Open the gate wide.</a:t>
            </a:r>
          </a:p>
          <a:p>
            <a:r>
              <a:rPr lang="en-US" sz="2400" b="1" dirty="0"/>
              <a:t>It starts to rain.</a:t>
            </a:r>
          </a:p>
          <a:p>
            <a:r>
              <a:rPr lang="en-US" sz="2400" b="1" dirty="0"/>
              <a:t>Quick get inside.</a:t>
            </a:r>
          </a:p>
        </p:txBody>
      </p:sp>
    </p:spTree>
    <p:extLst>
      <p:ext uri="{BB962C8B-B14F-4D97-AF65-F5344CB8AC3E}">
        <p14:creationId xmlns:p14="http://schemas.microsoft.com/office/powerpoint/2010/main" val="271023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1449</TotalTime>
  <Words>229</Words>
  <Application>Microsoft Office PowerPoint</Application>
  <PresentationFormat>On-screen Show (4:3)</PresentationFormat>
  <Paragraphs>385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BlackTie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Swaney</dc:creator>
  <cp:lastModifiedBy>Lynn Swaney</cp:lastModifiedBy>
  <cp:revision>56</cp:revision>
  <dcterms:created xsi:type="dcterms:W3CDTF">2020-04-15T13:55:24Z</dcterms:created>
  <dcterms:modified xsi:type="dcterms:W3CDTF">2020-04-18T15:20:53Z</dcterms:modified>
</cp:coreProperties>
</file>