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60" r:id="rId4"/>
    <p:sldId id="259" r:id="rId5"/>
    <p:sldId id="257"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7DE5EAC-B516-4E20-AB4C-D41F56AD8289}" type="datetimeFigureOut">
              <a:rPr lang="en-US" smtClean="0"/>
              <a:t>1/21/2018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0FDDC6C-17DB-4E3E-9D57-B02103E32A0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DE5EAC-B516-4E20-AB4C-D41F56AD828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DE5EAC-B516-4E20-AB4C-D41F56AD828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DE5EAC-B516-4E20-AB4C-D41F56AD828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DE5EAC-B516-4E20-AB4C-D41F56AD8289}"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0FDDC6C-17DB-4E3E-9D57-B02103E32A0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DE5EAC-B516-4E20-AB4C-D41F56AD8289}"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DE5EAC-B516-4E20-AB4C-D41F56AD8289}"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DE5EAC-B516-4E20-AB4C-D41F56AD8289}"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E5EAC-B516-4E20-AB4C-D41F56AD8289}"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DE5EAC-B516-4E20-AB4C-D41F56AD8289}"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DE5EAC-B516-4E20-AB4C-D41F56AD8289}"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DDC6C-17DB-4E3E-9D57-B02103E32A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7DE5EAC-B516-4E20-AB4C-D41F56AD8289}" type="datetimeFigureOut">
              <a:rPr lang="en-US" smtClean="0"/>
              <a:t>1/21/2018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0FDDC6C-17DB-4E3E-9D57-B02103E32A0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aC6qT8WB8c" TargetMode="External"/><Relationship Id="rId2" Type="http://schemas.openxmlformats.org/officeDocument/2006/relationships/hyperlink" Target="https://www.youtube.com/watch?v=hJipA52LOm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5041" y="914400"/>
            <a:ext cx="6718506" cy="2862322"/>
          </a:xfrm>
          <a:prstGeom prst="rect">
            <a:avLst/>
          </a:prstGeom>
          <a:noFill/>
        </p:spPr>
        <p:txBody>
          <a:bodyPr wrap="none" lIns="91440" tIns="45720" rIns="91440" bIns="45720">
            <a:spAutoFit/>
          </a:bodyPr>
          <a:lstStyle/>
          <a:p>
            <a:pPr algn="ctr"/>
            <a:r>
              <a:rPr lang="en-US" sz="7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Plagiarism</a:t>
            </a:r>
          </a:p>
          <a:p>
            <a:pPr algn="ct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What’s the big deal?</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744988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2552504"/>
            <a:ext cx="8077200" cy="3970318"/>
          </a:xfrm>
          <a:prstGeom prst="rect">
            <a:avLst/>
          </a:prstGeom>
        </p:spPr>
        <p:txBody>
          <a:bodyPr wrap="square">
            <a:spAutoFit/>
          </a:bodyPr>
          <a:lstStyle/>
          <a:p>
            <a:pPr>
              <a:lnSpc>
                <a:spcPct val="200000"/>
              </a:lnSpc>
            </a:pPr>
            <a:r>
              <a:rPr lang="en-US" dirty="0" smtClean="0"/>
              <a:t>D.  Plagiarism – Representing the words or ideas of another as one’s own in any academic exercise. This may include direct copying, but it may also be more complex. Plagiarized material may appear in a student’s paper as word-for-word copying, a summation, or a paraphrase of another’s ideas. A student has plagiarized whether the material from another source has been taken in whole or in part without properly citing the source of the material.   </a:t>
            </a:r>
          </a:p>
          <a:p>
            <a:r>
              <a:rPr lang="en-US" dirty="0" smtClean="0"/>
              <a:t> </a:t>
            </a:r>
          </a:p>
          <a:p>
            <a:pPr algn="r"/>
            <a:r>
              <a:rPr lang="en-US" dirty="0" smtClean="0"/>
              <a:t>Pleasant Middle School Handbook</a:t>
            </a:r>
            <a:endParaRPr lang="en-US" dirty="0"/>
          </a:p>
        </p:txBody>
      </p:sp>
      <p:sp>
        <p:nvSpPr>
          <p:cNvPr id="3" name="Rectangle 2"/>
          <p:cNvSpPr/>
          <p:nvPr/>
        </p:nvSpPr>
        <p:spPr>
          <a:xfrm>
            <a:off x="1344199" y="762000"/>
            <a:ext cx="6455613" cy="1754326"/>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It’s a school rule </a:t>
            </a:r>
          </a:p>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with consequences.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34926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63437">
            <a:off x="130175" y="71437"/>
            <a:ext cx="352425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de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4798">
            <a:off x="4118966" y="3877831"/>
            <a:ext cx="5184231" cy="29161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9910350">
            <a:off x="1297257" y="2701350"/>
            <a:ext cx="6224781"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CONSEQUENCES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92110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i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812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8434" y="762000"/>
            <a:ext cx="8013732"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You could lose your job.</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412902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01.dailycaller.com/wp-content/uploads/2018/01/Lizzie-Crocker-Daily-Beast-e151600561849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1649" y="152400"/>
            <a:ext cx="443235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11650" y="3563010"/>
            <a:ext cx="4051350" cy="2585323"/>
          </a:xfrm>
          <a:prstGeom prst="rect">
            <a:avLst/>
          </a:prstGeom>
        </p:spPr>
        <p:txBody>
          <a:bodyPr wrap="square">
            <a:spAutoFit/>
          </a:bodyPr>
          <a:lstStyle/>
          <a:p>
            <a:r>
              <a:rPr lang="en-US" i="1" dirty="0" smtClean="0"/>
              <a:t>No </a:t>
            </a:r>
            <a:r>
              <a:rPr lang="en-US" i="1" dirty="0"/>
              <a:t>one wants to think of someone they love, or anyone they know and respect, as a monster. But in the wake of the Weinstein allegations, as more and more people have come forward to detail their stories of harassment and assault…more and more people are having to ask themselves, as </a:t>
            </a:r>
            <a:r>
              <a:rPr lang="en-US" i="1" dirty="0" smtClean="0"/>
              <a:t>…</a:t>
            </a:r>
            <a:r>
              <a:rPr lang="en-US" i="1" dirty="0"/>
              <a:t> “Can you love someone who did bad things?”</a:t>
            </a:r>
            <a:endParaRPr lang="en-US" dirty="0"/>
          </a:p>
        </p:txBody>
      </p:sp>
      <p:sp>
        <p:nvSpPr>
          <p:cNvPr id="3" name="Rectangle 2"/>
          <p:cNvSpPr/>
          <p:nvPr/>
        </p:nvSpPr>
        <p:spPr>
          <a:xfrm>
            <a:off x="457200" y="3733800"/>
            <a:ext cx="3581400" cy="2031325"/>
          </a:xfrm>
          <a:prstGeom prst="rect">
            <a:avLst/>
          </a:prstGeom>
        </p:spPr>
        <p:txBody>
          <a:bodyPr wrap="square">
            <a:spAutoFit/>
          </a:bodyPr>
          <a:lstStyle/>
          <a:p>
            <a:r>
              <a:rPr lang="en-US" i="1" dirty="0"/>
              <a:t>No one wants to think of someone they love, or anyone they admire and respect, as a monster. But as more and more people come forward with stories of harassment and assault, more and more people are having to reckon with this conflict.</a:t>
            </a:r>
            <a:endParaRPr lang="en-US" dirty="0"/>
          </a:p>
        </p:txBody>
      </p:sp>
      <p:sp>
        <p:nvSpPr>
          <p:cNvPr id="4" name="TextBox 3"/>
          <p:cNvSpPr txBox="1"/>
          <p:nvPr/>
        </p:nvSpPr>
        <p:spPr>
          <a:xfrm>
            <a:off x="5648466" y="3062265"/>
            <a:ext cx="2558714" cy="369332"/>
          </a:xfrm>
          <a:prstGeom prst="rect">
            <a:avLst/>
          </a:prstGeom>
          <a:noFill/>
        </p:spPr>
        <p:txBody>
          <a:bodyPr wrap="none" rtlCol="0">
            <a:spAutoFit/>
          </a:bodyPr>
          <a:lstStyle/>
          <a:p>
            <a:r>
              <a:rPr lang="en-US" dirty="0" smtClean="0"/>
              <a:t>NBC NEWS COLUMN</a:t>
            </a:r>
            <a:endParaRPr lang="en-US" dirty="0"/>
          </a:p>
        </p:txBody>
      </p:sp>
      <p:sp>
        <p:nvSpPr>
          <p:cNvPr id="5" name="TextBox 4"/>
          <p:cNvSpPr txBox="1"/>
          <p:nvPr/>
        </p:nvSpPr>
        <p:spPr>
          <a:xfrm>
            <a:off x="761999" y="3193678"/>
            <a:ext cx="2366353" cy="369332"/>
          </a:xfrm>
          <a:prstGeom prst="rect">
            <a:avLst/>
          </a:prstGeom>
          <a:noFill/>
        </p:spPr>
        <p:txBody>
          <a:bodyPr wrap="none" rtlCol="0">
            <a:spAutoFit/>
          </a:bodyPr>
          <a:lstStyle/>
          <a:p>
            <a:r>
              <a:rPr lang="en-US" dirty="0" smtClean="0"/>
              <a:t>CROCKER ARTICLE</a:t>
            </a:r>
            <a:endParaRPr lang="en-US" dirty="0"/>
          </a:p>
        </p:txBody>
      </p:sp>
      <p:sp>
        <p:nvSpPr>
          <p:cNvPr id="6" name="TextBox 5"/>
          <p:cNvSpPr txBox="1"/>
          <p:nvPr/>
        </p:nvSpPr>
        <p:spPr>
          <a:xfrm>
            <a:off x="174285" y="205961"/>
            <a:ext cx="4626315" cy="2523768"/>
          </a:xfrm>
          <a:prstGeom prst="rect">
            <a:avLst/>
          </a:prstGeom>
          <a:noFill/>
        </p:spPr>
        <p:txBody>
          <a:bodyPr wrap="square" rtlCol="0">
            <a:spAutoFit/>
          </a:bodyPr>
          <a:lstStyle/>
          <a:p>
            <a:r>
              <a:rPr lang="en-US" sz="2000" dirty="0"/>
              <a:t>Lizzie Crocker </a:t>
            </a:r>
            <a:r>
              <a:rPr lang="en-US" sz="2000" dirty="0" smtClean="0"/>
              <a:t>was forced to resign after </a:t>
            </a:r>
            <a:r>
              <a:rPr lang="en-US" sz="2000" dirty="0"/>
              <a:t>she </a:t>
            </a:r>
            <a:r>
              <a:rPr lang="en-US" sz="2000" dirty="0" smtClean="0"/>
              <a:t>copied </a:t>
            </a:r>
            <a:r>
              <a:rPr lang="en-US" sz="2000" dirty="0"/>
              <a:t>and pasted several paragraphs from </a:t>
            </a:r>
            <a:r>
              <a:rPr lang="en-US" sz="2000" dirty="0" smtClean="0"/>
              <a:t>an article from the </a:t>
            </a:r>
            <a:r>
              <a:rPr lang="en-US" sz="2000" dirty="0"/>
              <a:t>Weekly Standard </a:t>
            </a:r>
            <a:r>
              <a:rPr lang="en-US" sz="2000" dirty="0" smtClean="0"/>
              <a:t>without </a:t>
            </a:r>
            <a:r>
              <a:rPr lang="en-US" sz="2000" dirty="0"/>
              <a:t>citation or </a:t>
            </a:r>
            <a:r>
              <a:rPr lang="en-US" sz="2000" dirty="0" smtClean="0"/>
              <a:t>attribution.</a:t>
            </a:r>
          </a:p>
          <a:p>
            <a:endParaRPr lang="en-US" dirty="0"/>
          </a:p>
          <a:p>
            <a:r>
              <a:rPr lang="en-US" sz="2000" dirty="0" smtClean="0"/>
              <a:t>As the investigation continued, there were other examples of plagiarism.</a:t>
            </a:r>
            <a:endParaRPr lang="en-US" sz="2000" dirty="0"/>
          </a:p>
        </p:txBody>
      </p:sp>
      <p:sp>
        <p:nvSpPr>
          <p:cNvPr id="7" name="TextBox 6"/>
          <p:cNvSpPr txBox="1"/>
          <p:nvPr/>
        </p:nvSpPr>
        <p:spPr>
          <a:xfrm>
            <a:off x="6648116" y="6322413"/>
            <a:ext cx="1858201" cy="369332"/>
          </a:xfrm>
          <a:prstGeom prst="rect">
            <a:avLst/>
          </a:prstGeom>
          <a:noFill/>
        </p:spPr>
        <p:txBody>
          <a:bodyPr wrap="none" rtlCol="0">
            <a:spAutoFit/>
          </a:bodyPr>
          <a:lstStyle/>
          <a:p>
            <a:r>
              <a:rPr lang="en-US" dirty="0" smtClean="0"/>
              <a:t>The Daily Caller</a:t>
            </a:r>
            <a:endParaRPr lang="en-US" dirty="0"/>
          </a:p>
        </p:txBody>
      </p:sp>
    </p:spTree>
    <p:extLst>
      <p:ext uri="{BB962C8B-B14F-4D97-AF65-F5344CB8AC3E}">
        <p14:creationId xmlns:p14="http://schemas.microsoft.com/office/powerpoint/2010/main" val="2326170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1472" y="152400"/>
            <a:ext cx="4384534" cy="1200329"/>
          </a:xfrm>
          <a:prstGeom prst="rect">
            <a:avLst/>
          </a:prstGeom>
          <a:noFill/>
        </p:spPr>
        <p:txBody>
          <a:bodyPr wrap="none" lIns="91440" tIns="45720" rIns="91440" bIns="45720">
            <a:spAutoFit/>
          </a:bodyPr>
          <a:lstStyle/>
          <a:p>
            <a:pPr algn="ctr"/>
            <a:r>
              <a:rPr lang="en-US" sz="7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It’s Theft!</a:t>
            </a:r>
            <a:endParaRPr lang="en-US" sz="7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4098" name="Picture 2" descr="Image result for th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9" y="1352729"/>
            <a:ext cx="9191949" cy="530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48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05000"/>
            <a:ext cx="5867400" cy="369332"/>
          </a:xfrm>
          <a:prstGeom prst="rect">
            <a:avLst/>
          </a:prstGeom>
        </p:spPr>
        <p:txBody>
          <a:bodyPr wrap="square">
            <a:spAutoFit/>
          </a:bodyPr>
          <a:lstStyle/>
          <a:p>
            <a:r>
              <a:rPr lang="en-US" u="sng" dirty="0">
                <a:hlinkClick r:id="rId2"/>
              </a:rPr>
              <a:t>https://www.youtube.com/watch?v=hJipA52LOms</a:t>
            </a:r>
            <a:endParaRPr lang="en-US" dirty="0"/>
          </a:p>
        </p:txBody>
      </p:sp>
      <p:sp>
        <p:nvSpPr>
          <p:cNvPr id="3" name="Rectangle 2"/>
          <p:cNvSpPr/>
          <p:nvPr/>
        </p:nvSpPr>
        <p:spPr>
          <a:xfrm>
            <a:off x="990600" y="4191000"/>
            <a:ext cx="7010400" cy="369332"/>
          </a:xfrm>
          <a:prstGeom prst="rect">
            <a:avLst/>
          </a:prstGeom>
        </p:spPr>
        <p:txBody>
          <a:bodyPr wrap="square">
            <a:spAutoFit/>
          </a:bodyPr>
          <a:lstStyle/>
          <a:p>
            <a:r>
              <a:rPr lang="en-US" u="sng" dirty="0">
                <a:hlinkClick r:id="rId3"/>
              </a:rPr>
              <a:t>https://www.youtube.com/watch?v=5aC6qT8WB8c</a:t>
            </a:r>
            <a:endParaRPr lang="en-US" dirty="0"/>
          </a:p>
        </p:txBody>
      </p:sp>
    </p:spTree>
    <p:extLst>
      <p:ext uri="{BB962C8B-B14F-4D97-AF65-F5344CB8AC3E}">
        <p14:creationId xmlns:p14="http://schemas.microsoft.com/office/powerpoint/2010/main" val="248796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TotalTime>
  <Words>265</Words>
  <Application>Microsoft Office PowerPoint</Application>
  <PresentationFormat>On-screen Show (4:3)</PresentationFormat>
  <Paragraphs>21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swaney999@hotmail.com</dc:creator>
  <cp:lastModifiedBy>swaney999@hotmail.com</cp:lastModifiedBy>
  <cp:revision>7</cp:revision>
  <dcterms:created xsi:type="dcterms:W3CDTF">2018-01-21T17:35:11Z</dcterms:created>
  <dcterms:modified xsi:type="dcterms:W3CDTF">2018-01-21T19:09:40Z</dcterms:modified>
</cp:coreProperties>
</file>