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72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3044702c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3044702c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3044702c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3044702c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3044702c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3044702c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3044702c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3044702c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3044702c6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3044702c6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3044702c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3044702c6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3044702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3044702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3044702c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3044702c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3044702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3044702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stoiclassical.org/apps/video/watch.jsp?v=14184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ts/walt-whitma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I4TULIXHb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♫ Peaceful Nature Scenery: Mountain Lake with Relaxing Piano ..."/>
          <p:cNvPicPr preferRelativeResize="0"/>
          <p:nvPr/>
        </p:nvPicPr>
        <p:blipFill rotWithShape="1">
          <a:blip r:embed="rId3">
            <a:alphaModFix/>
          </a:blip>
          <a:srcRect l="11110" r="-16667"/>
          <a:stretch/>
        </p:blipFill>
        <p:spPr>
          <a:xfrm>
            <a:off x="0" y="-2"/>
            <a:ext cx="10896600" cy="716721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304800" y="3200400"/>
            <a:ext cx="479111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poems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like</a:t>
            </a:r>
            <a:endParaRPr sz="5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1630000" y="6010975"/>
            <a:ext cx="63225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https://www.aristoiclassical.org/apps/video/watch.jsp?v=141849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075" y="0"/>
            <a:ext cx="7088425" cy="60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220500" y="371700"/>
            <a:ext cx="8703000" cy="6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Captain! My Captain!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94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WALT WHITMAN</a:t>
            </a:r>
            <a:endParaRPr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Captain! my Captain! our fearful trip is done,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ship has weather’d every rack, the prize we sought is won,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port is near, the bells I hear, the people all exulting,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follow eyes the steady keel, the vessel grim and daring;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But O heart! heart! heart!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O the bleeding drops of red,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Where on the deck my Captain lies,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Fallen cold and dead.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815025" y="104800"/>
            <a:ext cx="7979100" cy="59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Captain! my Captain! rise up and hear the bells;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 up—for you the flag is flung—for you the bugle trills,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you bouquets and ribbon’d wreaths—for you the shores a-crowding,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you they call, the swaying mass, their eager faces turning;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Here Captain! dear father!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This arm beneath your head!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It is some dream that on the deck,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You’ve fallen cold and dead.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603425" y="522200"/>
            <a:ext cx="8691300" cy="6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Captain does not answer, his lips are pale and still,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father does not feel my arm, he has no pulse nor will,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ship is anchor’d safe and sound, its voyage closed and done,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fearful trip the victor ship comes in with object won;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Exult O shores, and ring O bells!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But I with mournful tread,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Walk the deck my Captain lies,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524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Fallen cold and dead.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0" y="790600"/>
            <a:ext cx="8867900" cy="49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396550" y="0"/>
            <a:ext cx="8387700" cy="6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8D3800"/>
                </a:solidFill>
                <a:latin typeface="Georgia"/>
                <a:ea typeface="Georgia"/>
                <a:cs typeface="Georgia"/>
                <a:sym typeface="Georgia"/>
              </a:rPr>
              <a:t>(A great poem for procrastinators.)</a:t>
            </a:r>
            <a:endParaRPr sz="1750">
              <a:solidFill>
                <a:srgbClr val="8D38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8D3800"/>
                </a:solidFill>
                <a:latin typeface="Georgia"/>
                <a:ea typeface="Georgia"/>
                <a:cs typeface="Georgia"/>
                <a:sym typeface="Georgia"/>
              </a:rPr>
              <a:t>Tomorrow</a:t>
            </a:r>
            <a:endParaRPr sz="1750" b="1">
              <a:solidFill>
                <a:srgbClr val="8D38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8D38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He was going to be all that a mortal should be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No one should be kinder or braver than he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A friend who was troubled and weary he knew,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Who'd be glad of a lift and who needed it, too;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On him he would call and see what he could do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Each morning he stacked up the letters he'd write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And thought of the folks he would fill with delight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It was too bad, indeed, he was busy today,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And hadn't a minute to stop on his way;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More time he would have to give others, he'd say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/>
        </p:nvSpPr>
        <p:spPr>
          <a:xfrm>
            <a:off x="475750" y="638225"/>
            <a:ext cx="7647000" cy="54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The greatest of workers this man would have been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The world would have known him, had he ever seen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But the fact is he died and he faded from view,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And all that he left here when living was through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Was a mountain of things he intended to do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1823"/>
                </a:solidFill>
                <a:latin typeface="Roboto"/>
                <a:ea typeface="Roboto"/>
                <a:cs typeface="Roboto"/>
                <a:sym typeface="Roboto"/>
              </a:rPr>
              <a:t>      Tomorrow.</a:t>
            </a:r>
            <a:endParaRPr sz="180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720" y="2894322"/>
            <a:ext cx="354905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♫ Peaceful Nature Scenery: Mountain Lake with Relaxing Piano ..."/>
          <p:cNvPicPr preferRelativeResize="0"/>
          <p:nvPr/>
        </p:nvPicPr>
        <p:blipFill rotWithShape="1">
          <a:blip r:embed="rId3">
            <a:alphaModFix/>
          </a:blip>
          <a:srcRect l="11110" r="-16667"/>
          <a:stretch/>
        </p:blipFill>
        <p:spPr>
          <a:xfrm>
            <a:off x="-76200" y="-54894"/>
            <a:ext cx="10980057" cy="72221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34966" y="2590800"/>
            <a:ext cx="56388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first poem is a poem I learned from my mom.</a:t>
            </a:r>
            <a:endParaRPr sz="5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900" y="1235925"/>
            <a:ext cx="4140650" cy="44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452700" y="244500"/>
            <a:ext cx="68928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The House with Nobody in it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by Joyce Kilmer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225350" y="5791850"/>
            <a:ext cx="5495700" cy="3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https://www.youtube.com/watch?v=lI4TULIXHbY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900" y="1235925"/>
            <a:ext cx="4140650" cy="44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452700" y="244500"/>
            <a:ext cx="68928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Now try to read it yourself with expression.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286000" y="-6866126"/>
            <a:ext cx="45720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House with Nobody in 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Whenever I walk to Suffern along the Erie track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go by a poor old farmhouse with its shingles broken and black.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suppose I've passed it a hundred times, but I always stop for a minute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look at the house, the tragic house, the house with nobody in it.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3395125" y="228563"/>
            <a:ext cx="54306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House with Nobody in It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by Joyce Kilmer (He’s a guy.)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Whenever I walk to Suffern along the Erie track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go by a poor old farmhouse with its shingles broken and black.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suppose I've passed it a hundred times, but I always stop for a minute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look at the house, the tragic house, the house with nobody in it.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885019" y="3441675"/>
            <a:ext cx="7239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never have seen a haunted house, but I hear there are such things;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they hold the talk of spirits, their mirth and sorrowings.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know this house isn't haunted, and I wish it were, I do;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it wouldn't be so lonely if it had a ghost or two.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house on the road to Suffern needs a dozen panes of glass,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somebody ought to weed the walk and take a scythe to the grass.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needs new paint and shingles, and the vines should be trimmed and tied;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what it needs the most of all is some people living inside.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7" descr="Dilapidated House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29" y="426272"/>
            <a:ext cx="2919971" cy="2189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4343400" y="40441"/>
            <a:ext cx="43433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186583" y="4267200"/>
            <a:ext cx="604301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 house that has done what a house should do,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 house that has sheltered life,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has put its loving wooden arms around a man and his wife,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house that has echoed a baby's laugh and held up his stumbling feet,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saddest sight, when it's left alone, that ever your eyes could meet.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3765166" y="330006"/>
            <a:ext cx="515023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 had a lot of money and all my debts were paid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I'd put a gang of men to work with brush and saw and spade.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I'd buy that place and fix it up the way it used to be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I'd find some people who wanted a home and give it to them free.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740414" y="2649140"/>
            <a:ext cx="638360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a new house standing empty, with staring window and door,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Looks idle, perhaps, and foolish, like a hat on its block in the store.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there's nothing mournful about it; it cannot be sad and lone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lack of something within it that it has never known.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8" descr="RPPC - Portrait of a family in a garden - Sweden - 1900s | Flick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342847"/>
            <a:ext cx="1853187" cy="132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 descr="Dilapidated House Free Stock Photo - Public Domain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29" y="330006"/>
            <a:ext cx="2919971" cy="2189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4343400" y="40441"/>
            <a:ext cx="43433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57200" y="4921300"/>
            <a:ext cx="7772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whenever I go to Suffern along the Erie track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never go by the empty house without stopping and looking back,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 it hurts me to look at the crumbling roof and the shutters fallen apart,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can't help thinking the poor old house is a house with a broken heart.</a:t>
            </a:r>
            <a:endParaRPr/>
          </a:p>
        </p:txBody>
      </p:sp>
      <p:pic>
        <p:nvPicPr>
          <p:cNvPr id="129" name="Google Shape;129;p19" descr="Dilapidated House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328" y="228600"/>
            <a:ext cx="5510771" cy="4133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975" y="0"/>
            <a:ext cx="5926800" cy="72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523075" y="697425"/>
            <a:ext cx="2558700" cy="4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This poem fascinates me because with all man’s technology, inventions, and innovations, what could be more magnificent, more beautiful, more phenomenal than a tree?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 love natural beauty.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324900" y="615000"/>
            <a:ext cx="5662800" cy="3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This next poem is closely linked to our Gettysburg unit.  Walt Whitman wrote this poem about the death of Abraham Lincoln.  I took a course from Harvard University about Walt Whitman.  He was really involved in the anti-slavery movement, and he was a big fan of Abraham Lincoln.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He expressed his emotions, as well as the emotions of a nation, in this poem.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650" y="537550"/>
            <a:ext cx="2862399" cy="42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324900" y="5558350"/>
            <a:ext cx="85059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following video has a few errors.  I think they used speech to text instead of writing the poem.  But I think it really portrays the poem and makes it understandable.  I will include the complete poem at the end, so you can see the poem without mistakes.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On-screen Show (4:3)</PresentationFormat>
  <Paragraphs>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Roboto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Swaney</dc:creator>
  <cp:lastModifiedBy>Lynn Swaney</cp:lastModifiedBy>
  <cp:revision>1</cp:revision>
  <dcterms:modified xsi:type="dcterms:W3CDTF">2020-04-07T12:41:40Z</dcterms:modified>
</cp:coreProperties>
</file>