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12" y="-4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0612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mu.edu/meissnerd/3kingdom-korea.html" TargetMode="External"/><Relationship Id="rId4" Type="http://schemas.openxmlformats.org/officeDocument/2006/relationships/hyperlink" Target="https://en.wikipedia.org/wiki/Music_of_North_Korea" TargetMode="External"/><Relationship Id="rId5" Type="http://schemas.openxmlformats.org/officeDocument/2006/relationships/hyperlink" Target="https://www.britannica.com/place/North-Korea/Cultural-life" TargetMode="External"/><Relationship Id="rId6" Type="http://schemas.openxmlformats.org/officeDocument/2006/relationships/hyperlink" Target="https://www.ancient.eu/Three_Kingdoms_Period_in_Korea/" TargetMode="External"/><Relationship Id="rId7" Type="http://schemas.openxmlformats.org/officeDocument/2006/relationships/hyperlink" Target="https://en.wikipedia.org/wiki/Three_Kingdoms" TargetMode="External"/><Relationship Id="rId8" Type="http://schemas.openxmlformats.org/officeDocument/2006/relationships/hyperlink" Target="https://www.ancient.eu/Bone_Rank_System/" TargetMode="External"/><Relationship Id="rId9" Type="http://schemas.openxmlformats.org/officeDocument/2006/relationships/hyperlink" Target="https://en.wikipedia.org/wiki/History_of_science_and_technology_in_Korea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0" y="0"/>
            <a:ext cx="9144000" cy="53070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rgbClr val="00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98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The History of  Korea</a:t>
            </a:r>
            <a:r>
              <a:rPr lang="en" sz="2400">
                <a:solidFill>
                  <a:srgbClr val="00FFFF"/>
                </a:solidFill>
              </a:rPr>
              <a:t> </a:t>
            </a:r>
            <a:endParaRPr sz="2400">
              <a:solidFill>
                <a:srgbClr val="00FF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Droid Serif"/>
                <a:ea typeface="Droid Serif"/>
                <a:cs typeface="Droid Serif"/>
                <a:sym typeface="Droid Serif"/>
              </a:rPr>
              <a:t>By Joscelyne, Riley, Brookes, Brenden</a:t>
            </a:r>
            <a:endParaRPr sz="2400">
              <a:solidFill>
                <a:srgbClr val="000000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u="sng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825" y="1360475"/>
            <a:ext cx="3121049" cy="196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400" y="2571750"/>
            <a:ext cx="23241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447" y="1870725"/>
            <a:ext cx="2615452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-10550" y="1114400"/>
            <a:ext cx="9144000" cy="5143500"/>
          </a:xfrm>
          <a:prstGeom prst="rect">
            <a:avLst/>
          </a:prstGeom>
          <a:solidFill>
            <a:srgbClr val="A61C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Korea has kept many origins, but it has changed as well.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 Korea did have their own language, but China changed their language. China also changed Korea's number system.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They made the women prostitutes for the Chinese army.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Korea is home to the Chinese military.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 sz="2400"/>
              <a:t>Korea maintained strong cultural ties to China.</a:t>
            </a:r>
            <a:endParaRPr sz="2400"/>
          </a:p>
        </p:txBody>
      </p:sp>
      <p:sp>
        <p:nvSpPr>
          <p:cNvPr id="128" name="Shape 128"/>
          <p:cNvSpPr txBox="1"/>
          <p:nvPr/>
        </p:nvSpPr>
        <p:spPr>
          <a:xfrm>
            <a:off x="19900" y="39800"/>
            <a:ext cx="9083100" cy="1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           Korea is changing</a:t>
            </a:r>
            <a:endParaRPr sz="4800"/>
          </a:p>
        </p:txBody>
      </p:sp>
      <p:pic>
        <p:nvPicPr>
          <p:cNvPr id="129" name="Shape 129" descr="Image result for kim jong u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300" y="3483500"/>
            <a:ext cx="3055900" cy="10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00" y="21775"/>
            <a:ext cx="1967075" cy="11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Image result for kim jong un nephew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4100" y="0"/>
            <a:ext cx="2198900" cy="111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311700" y="296300"/>
            <a:ext cx="8520600" cy="75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ubTitle" idx="1"/>
          </p:nvPr>
        </p:nvSpPr>
        <p:spPr>
          <a:xfrm>
            <a:off x="121550" y="911700"/>
            <a:ext cx="8919300" cy="40191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http://academic.mu.edu/meissnerd/3kingdom-korea.html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https://en.wikipedia.org/wiki/Music_of_North_Korea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https://www.britannica.com/place/North-Korea/Cultural-life</a:t>
            </a:r>
            <a:endParaRPr sz="18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hlinkClick r:id="rId6"/>
              </a:rPr>
              <a:t>https://www.ancient.eu/Three_Kingdoms_Period_in_Korea/</a:t>
            </a: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hlinkClick r:id="rId7"/>
              </a:rPr>
              <a:t>https://en.wikipedia.org/wiki/Three_Kingdoms</a:t>
            </a: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hlinkClick r:id="rId8"/>
              </a:rPr>
              <a:t>https://www.ancient.eu/Bone_Rank_System/</a:t>
            </a: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hlink"/>
                </a:solidFill>
                <a:hlinkClick r:id="rId9"/>
              </a:rPr>
              <a:t>https://en.wikipedia.org/wiki/History_of_science_and_technology_in_Korea</a:t>
            </a: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Korean History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Korea was influenced by many different cultures and countries.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be focusing on the Three Kingdoms Era (57 BCE-AD 668) and North Korea (1948-Present)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" y="2255425"/>
            <a:ext cx="2444526" cy="28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0868" y="2255428"/>
            <a:ext cx="2513785" cy="274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Three Kingdom Era</a:t>
            </a: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12725" y="912725"/>
            <a:ext cx="8619900" cy="4230900"/>
          </a:xfrm>
          <a:prstGeom prst="rect">
            <a:avLst/>
          </a:prstGeom>
          <a:gradFill>
            <a:gsLst>
              <a:gs pos="0">
                <a:srgbClr val="DB0000"/>
              </a:gs>
              <a:gs pos="100000">
                <a:srgbClr val="540303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Chinese dynasty was not unified-this gave Korea a chance to develop their own civilization.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During this era, Korea developed into a nation of THREE separate kingdoms:</a:t>
            </a:r>
            <a:endParaRPr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Goguryeo (Koguryo)- Forest hunting culture</a:t>
            </a:r>
            <a:endParaRPr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Baekje (Paekche)- Agricultural and maritime based culture</a:t>
            </a:r>
            <a:endParaRPr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Silla-Warrior bands that later conquered all of Korea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Goguryeo’s King T’aejo changed the passing of the throne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From brother/brother to father/son.  Established many things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Considered “Korean”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Baekje’s King Koi began code of law in AD 250.  In 346, 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Baekje becomes an Aristocratic state.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Silla grew out of walled state of Sara in the S.E.  King Naemul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Changed name to Silla in AD 356.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China is a great influence on Korea-</a:t>
            </a:r>
            <a:endParaRPr/>
          </a:p>
          <a:p>
            <a: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legal institutions, Buddhism, Confucianism, and Chinese written language.</a:t>
            </a:r>
            <a:endParaRPr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Type of government-Monarchy (ruled by kings)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	</a:t>
            </a:r>
            <a:r>
              <a:rPr lang="en"/>
              <a:t> </a:t>
            </a:r>
            <a:endParaRPr/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800" y="2362350"/>
            <a:ext cx="1490250" cy="20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6FA8D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Governments and Social Classes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65050"/>
            <a:ext cx="8520600" cy="3416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">
                <a:solidFill>
                  <a:srgbClr val="000000"/>
                </a:solidFill>
              </a:rPr>
              <a:t>The social classes in Korea have changed over the years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">
                <a:solidFill>
                  <a:srgbClr val="000000"/>
                </a:solidFill>
              </a:rPr>
              <a:t>The social class consists of slaves and criminals at the bottom, then the rest was determined by the Silla Sacred(wealthy),and True Bone(poor)Rank System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">
                <a:solidFill>
                  <a:srgbClr val="000000"/>
                </a:solidFill>
              </a:rPr>
              <a:t>The Bone Rank Systems were determined by birth and dictated work possibilities and clothes/utensils they could use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">
                <a:solidFill>
                  <a:srgbClr val="000000"/>
                </a:solidFill>
              </a:rPr>
              <a:t>Life for the wealthy was good and they were well treated </a:t>
            </a:r>
            <a:endParaRPr>
              <a:solidFill>
                <a:srgbClr val="000000"/>
              </a:solidFill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while the poor were treated harsh and suffered from poverty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">
                <a:solidFill>
                  <a:srgbClr val="000000"/>
                </a:solidFill>
              </a:rPr>
              <a:t>The government was a monarchy</a:t>
            </a:r>
            <a:endParaRPr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">
                <a:solidFill>
                  <a:srgbClr val="000000"/>
                </a:solidFill>
              </a:rPr>
              <a:t>This monarchy was aided by senior administrative officials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Battles</a:t>
            </a: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294967295"/>
          </p:nvPr>
        </p:nvSpPr>
        <p:spPr>
          <a:xfrm>
            <a:off x="0" y="1139900"/>
            <a:ext cx="9144000" cy="3949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One of the most important battles in Korean history was Salsu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The battle at Salsu was important because it slowed the invading Chinese Sui army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This incredible stand was lead by Ulchi Mundok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This shaped the time because Korea was able to stay its own and not be swallowed by the Chinese to be forced into their culture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150" y="3788013"/>
            <a:ext cx="1810925" cy="11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9426" y="3513625"/>
            <a:ext cx="2936401" cy="141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249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r>
              <a:rPr lang="en" sz="3000">
                <a:latin typeface="Permanent Marker"/>
                <a:ea typeface="Permanent Marker"/>
                <a:cs typeface="Permanent Marker"/>
                <a:sym typeface="Permanent Marker"/>
              </a:rPr>
              <a:t>Religion and Language</a:t>
            </a:r>
            <a:endParaRPr sz="30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31825"/>
            <a:ext cx="4919700" cy="3772800"/>
          </a:xfrm>
          <a:prstGeom prst="rect">
            <a:avLst/>
          </a:prstGeom>
          <a:solidFill>
            <a:srgbClr val="999999"/>
          </a:solidFill>
          <a:ln w="38100" cap="flat" cmpd="sng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★"/>
            </a:pPr>
            <a:r>
              <a:rPr lang="en" sz="2000">
                <a:solidFill>
                  <a:srgbClr val="F3F3F3"/>
                </a:solidFill>
              </a:rPr>
              <a:t>Religions: Buddhism, Confucianism, Daoism, and Shamanism.</a:t>
            </a:r>
            <a:endParaRPr sz="2000">
              <a:solidFill>
                <a:srgbClr val="F3F3F3"/>
              </a:solidFill>
            </a:endParaRPr>
          </a:p>
          <a:p>
            <a:pPr marL="457200" lvl="0" indent="-355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★"/>
            </a:pPr>
            <a:r>
              <a:rPr lang="en" sz="2000">
                <a:solidFill>
                  <a:srgbClr val="F3F3F3"/>
                </a:solidFill>
              </a:rPr>
              <a:t>Arrived around the fourth century </a:t>
            </a:r>
            <a:endParaRPr sz="2000">
              <a:solidFill>
                <a:srgbClr val="F3F3F3"/>
              </a:solidFill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★"/>
            </a:pPr>
            <a:r>
              <a:rPr lang="en" sz="2000">
                <a:solidFill>
                  <a:srgbClr val="F3F3F3"/>
                </a:solidFill>
              </a:rPr>
              <a:t>Profound impact on art, music, and literature </a:t>
            </a:r>
            <a:endParaRPr sz="2000">
              <a:solidFill>
                <a:srgbClr val="F3F3F3"/>
              </a:solidFill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★"/>
            </a:pPr>
            <a:r>
              <a:rPr lang="en" sz="2000">
                <a:solidFill>
                  <a:srgbClr val="F3F3F3"/>
                </a:solidFill>
              </a:rPr>
              <a:t>Inspired magnificent sculpture and architecture </a:t>
            </a:r>
            <a:endParaRPr sz="2000">
              <a:solidFill>
                <a:srgbClr val="F3F3F3"/>
              </a:solidFill>
            </a:endParaRPr>
          </a:p>
          <a:p>
            <a:pPr marL="457200" lvl="0" indent="-355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★"/>
            </a:pPr>
            <a:r>
              <a:rPr lang="en" sz="2000">
                <a:solidFill>
                  <a:srgbClr val="F3F3F3"/>
                </a:solidFill>
              </a:rPr>
              <a:t>Peaks in 10-12th centuries</a:t>
            </a:r>
            <a:r>
              <a:rPr lang="en" sz="2000">
                <a:solidFill>
                  <a:srgbClr val="FF0000"/>
                </a:solidFill>
              </a:rPr>
              <a:t> </a:t>
            </a:r>
            <a:endParaRPr sz="2000">
              <a:solidFill>
                <a:srgbClr val="FF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5562575" y="1245000"/>
            <a:ext cx="3131400" cy="3332700"/>
          </a:xfrm>
          <a:prstGeom prst="rect">
            <a:avLst/>
          </a:prstGeom>
          <a:solidFill>
            <a:srgbClr val="999999"/>
          </a:solidFill>
          <a:ln w="38100" cap="flat" cmpd="sng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★"/>
            </a:pPr>
            <a:r>
              <a:rPr lang="en" sz="2000">
                <a:solidFill>
                  <a:srgbClr val="FFFFFF"/>
                </a:solidFill>
              </a:rPr>
              <a:t>The spoken language was the Sillian </a:t>
            </a:r>
            <a:endParaRPr sz="2000">
              <a:solidFill>
                <a:srgbClr val="FFFFFF"/>
              </a:solidFill>
            </a:endParaRPr>
          </a:p>
          <a:p>
            <a:pPr marL="457200" lvl="0" indent="-35560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★"/>
            </a:pPr>
            <a:r>
              <a:rPr lang="en" sz="2000">
                <a:solidFill>
                  <a:srgbClr val="FFFFFF"/>
                </a:solidFill>
              </a:rPr>
              <a:t>The Koguryo, Paekche, and Silla kingdoms were a common race sharing a common language</a:t>
            </a:r>
            <a:r>
              <a:rPr lang="en" sz="2000">
                <a:solidFill>
                  <a:srgbClr val="FF0000"/>
                </a:solidFill>
              </a:rPr>
              <a:t> </a:t>
            </a:r>
            <a:endParaRPr sz="2000">
              <a:solidFill>
                <a:srgbClr val="FF0000"/>
              </a:solidFill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8737" y="64275"/>
            <a:ext cx="1639938" cy="113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Inventions and Advancements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-175" y="896150"/>
            <a:ext cx="9144000" cy="4247400"/>
          </a:xfrm>
          <a:prstGeom prst="rect">
            <a:avLst/>
          </a:prstGeom>
          <a:solidFill>
            <a:srgbClr val="A4C2F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Stone pagodas were first built during The Three Kingdoms Era.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 Silla created refrigeration-Seokbinggo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Used subterranean chambers with ice and food.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Hard-fired stoneware ceramics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Roof Tiles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"/>
              <a:t>Cheomseongdae-built between AD 632-647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Star-gazing platform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Oldest observatory on Earth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366 cut granite pieces-for 366 Lunar days</a:t>
            </a:r>
            <a:endParaRPr/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12 base stones-for 12 months in a year</a:t>
            </a:r>
            <a:endParaRPr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Thought to be influenced by Buddhism</a:t>
            </a: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493" y="1248118"/>
            <a:ext cx="1182525" cy="78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3850" y="3648525"/>
            <a:ext cx="2097275" cy="14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1746" y="1921571"/>
            <a:ext cx="1734075" cy="115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erif"/>
                <a:ea typeface="Droid Serif"/>
                <a:cs typeface="Droid Serif"/>
                <a:sym typeface="Droid Serif"/>
              </a:rPr>
              <a:t>North Korea- 1948 to Present</a:t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  <a:solidFill>
            <a:srgbClr val="A61C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★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Freedoms: NONE-No human rights!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erif"/>
              <a:buChar char="○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All resources controlled by government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erif"/>
              <a:buChar char="■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Schools, lodging, marriage, jobs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★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Mainly Industrial 80-90% of mineral wealth in North Korea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erif"/>
              <a:buChar char="○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Gold, iron ore, coal, uranium, copper, silver, tungsten, and zinc.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erif"/>
              <a:buChar char="○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Used to rely on South Korea for agriculture before 1945-became self-sufficient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erif"/>
              <a:buChar char="■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Still suffers from severe food shortages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★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Art-Most art shows Socialist realism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erif"/>
              <a:buChar char="○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People happy doing their work-some pastoral views.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★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Music-Mainly patriotic songs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erif"/>
              <a:buChar char="○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Mostly sung by females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erif"/>
              <a:buChar char="○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March-like style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erif"/>
              <a:buChar char="○"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Self-reliance ideology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493" y="287343"/>
            <a:ext cx="1341225" cy="69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205" y="1245975"/>
            <a:ext cx="1399875" cy="7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2918" y="137149"/>
            <a:ext cx="1399875" cy="92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71150" y="3629450"/>
            <a:ext cx="983675" cy="8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8918" y="2873025"/>
            <a:ext cx="1059775" cy="11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09225" y="1378900"/>
            <a:ext cx="1114025" cy="9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50662" y="3957950"/>
            <a:ext cx="1970013" cy="92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Korea has Overcome Many Problems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They broke free of the Chinese military to make their own military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The Chinese have tried to take over Korea which would make them lose their government and religion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China has influenced North Korea in their government </a:t>
            </a:r>
            <a:endParaRPr/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This government is a communist rule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They don’t need to rely on South Korea for agricultural goods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Macintosh PowerPoint</Application>
  <PresentationFormat>On-screen Show (16:9)</PresentationFormat>
  <Paragraphs>104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Permanent Marker</vt:lpstr>
      <vt:lpstr>Simple Light</vt:lpstr>
      <vt:lpstr>PowerPoint Presentation</vt:lpstr>
      <vt:lpstr>Korean History</vt:lpstr>
      <vt:lpstr>The Three Kingdom Era</vt:lpstr>
      <vt:lpstr>Governments and Social Classes</vt:lpstr>
      <vt:lpstr>Battles</vt:lpstr>
      <vt:lpstr>  Religion and Language</vt:lpstr>
      <vt:lpstr>Inventions and Advancements</vt:lpstr>
      <vt:lpstr>North Korea- 1948 to Present</vt:lpstr>
      <vt:lpstr>North Korea has Overcome Many Problems </vt:lpstr>
      <vt:lpstr>PowerPoint Presentation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PLS</cp:lastModifiedBy>
  <cp:revision>1</cp:revision>
  <dcterms:modified xsi:type="dcterms:W3CDTF">2018-02-06T13:25:33Z</dcterms:modified>
</cp:coreProperties>
</file>