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AA1"/>
    <a:srgbClr val="3C7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6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3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3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2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2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8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8246-AD48-4C98-81A1-B0CA5AE5A55E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A944-D94B-455E-A8FF-A11BF1AE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90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rroaming.com/wp-content/uploads/2011/09/DSC0188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700"/>
            <a:ext cx="5250873" cy="700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918990">
            <a:off x="5715000" y="2182009"/>
            <a:ext cx="3039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SOCRATES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00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152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 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                       </a:t>
            </a:r>
            <a:endParaRPr lang="en-US" dirty="0"/>
          </a:p>
        </p:txBody>
      </p:sp>
      <p:pic>
        <p:nvPicPr>
          <p:cNvPr id="3074" name="Picture 2" descr="http://media-2.web.britannica.com/eb-media/69/75569-004-3B26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9922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4572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He was convicted of these charges and sentenced to death. </a:t>
            </a:r>
            <a:r>
              <a:rPr lang="en-US" sz="2400" dirty="0"/>
              <a:t>he died soon afterwards, when the guards gave him a cup of hemlock (a poisonous plant) to drink.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697836"/>
            <a:ext cx="5638800" cy="38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rroaming.com/wp-content/uploads/2011/09/DSC0188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25401"/>
            <a:ext cx="3873500" cy="51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304800"/>
            <a:ext cx="4191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Socrates</a:t>
            </a:r>
            <a:r>
              <a:rPr lang="en-US" sz="2400" dirty="0" smtClean="0"/>
              <a:t> is one of those people identified by only one name like Elvis, Adele, Bono, Drake, LeBron, etc. He was a Greek philosopher who lived in the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B. C.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                       </a:t>
            </a:r>
            <a:r>
              <a:rPr lang="en-US" sz="2400" dirty="0" smtClean="0">
                <a:latin typeface="Comic Sans MS" panose="030F0702030302020204" pitchFamily="66" charset="0"/>
              </a:rPr>
              <a:t>Bored yet?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www.ahaparenting.com/img/iStock%20Bored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30700"/>
            <a:ext cx="148992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5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53340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</a:t>
            </a:r>
            <a:r>
              <a:rPr lang="en-US" sz="2400" dirty="0" smtClean="0"/>
              <a:t>hen </a:t>
            </a:r>
            <a:r>
              <a:rPr lang="en-US" sz="2400" dirty="0"/>
              <a:t>Socrates was in his forties or </a:t>
            </a:r>
            <a:r>
              <a:rPr lang="en-US" sz="2400" dirty="0" smtClean="0"/>
              <a:t>so (</a:t>
            </a:r>
            <a:r>
              <a:rPr lang="en-US" sz="2400" dirty="0" smtClean="0">
                <a:latin typeface="Comic Sans MS" panose="030F0702030302020204" pitchFamily="66" charset="0"/>
              </a:rPr>
              <a:t>old right?</a:t>
            </a:r>
            <a:r>
              <a:rPr lang="en-US" sz="2400" dirty="0" smtClean="0"/>
              <a:t>), </a:t>
            </a:r>
            <a:r>
              <a:rPr lang="en-US" sz="2400" dirty="0"/>
              <a:t>he began to feel an urge to think about the world around him, and try to answer some difficult questions.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He </a:t>
            </a:r>
            <a:r>
              <a:rPr lang="en-US" sz="2400" dirty="0"/>
              <a:t>asked, "What is wisdom?" and "What is beauty?" and "What is the right </a:t>
            </a:r>
            <a:r>
              <a:rPr lang="en-US" sz="2400" dirty="0" smtClean="0"/>
              <a:t>thing to do?”</a:t>
            </a:r>
          </a:p>
        </p:txBody>
      </p:sp>
      <p:pic>
        <p:nvPicPr>
          <p:cNvPr id="3074" name="Picture 2" descr="http://media-2.web.britannica.com/eb-media/69/75569-004-3B26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200400" cy="334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6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1200" y="304800"/>
            <a:ext cx="5867400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He knew that these questions were hard to answer, and he thought it would be better to have a lot of people discuss the answers together, so that they might come up with more ideas.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                      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media-2.web.britannica.com/eb-media/69/75569-004-3B26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843"/>
            <a:ext cx="2353028" cy="24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62539"/>
            <a:ext cx="41148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" y="3462539"/>
            <a:ext cx="4123972" cy="27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4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1200" y="304800"/>
            <a:ext cx="586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 </a:t>
            </a:r>
            <a:r>
              <a:rPr lang="en-US" sz="2400" dirty="0" smtClean="0"/>
              <a:t>So </a:t>
            </a:r>
            <a:r>
              <a:rPr lang="en-US" sz="2400" dirty="0"/>
              <a:t>he began to go around Athens asking people he met these questions, "What is wisdom?" , "What is piety?", and so forth. Sometimes the people just said they were busy, but sometimes they would try to answer him.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                       </a:t>
            </a:r>
            <a:endParaRPr lang="en-US" dirty="0"/>
          </a:p>
        </p:txBody>
      </p:sp>
      <p:pic>
        <p:nvPicPr>
          <p:cNvPr id="3074" name="Picture 2" descr="http://media-2.web.britannica.com/eb-media/69/75569-004-3B26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200400" cy="334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gossipaunty.com/wp-content/uploads/2014/07/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66286"/>
            <a:ext cx="3352800" cy="239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5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2300" y="50800"/>
            <a:ext cx="58674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 </a:t>
            </a:r>
            <a:r>
              <a:rPr lang="en-US" sz="2400" dirty="0" smtClean="0"/>
              <a:t>Then </a:t>
            </a:r>
            <a:r>
              <a:rPr lang="en-US" sz="2400" dirty="0"/>
              <a:t>Socrates would try to teach them to think better by asking them more questions which showed them the problems in their logic. Often this made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people </a:t>
            </a:r>
            <a:r>
              <a:rPr lang="en-US" sz="2400" dirty="0"/>
              <a:t>angry. </a:t>
            </a:r>
            <a:r>
              <a:rPr lang="en-US" sz="2400" dirty="0" smtClean="0"/>
              <a:t>Sometimes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they even tried to beat him up.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                       </a:t>
            </a:r>
            <a:endParaRPr lang="en-US" dirty="0"/>
          </a:p>
        </p:txBody>
      </p:sp>
      <p:pic>
        <p:nvPicPr>
          <p:cNvPr id="3074" name="Picture 2" descr="http://media-2.web.britannica.com/eb-media/69/75569-004-3B26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200400" cy="334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jlpp.org/blogzine/wp-content/uploads/2015/04/bul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132590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_ilVgx1VRxIY/SdB8h7IyuwI/AAAAAAAAAHI/9qVo0WGBj4Y/s400/5-wh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3810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0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52400"/>
            <a:ext cx="701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 Socrates soon had a group of young men </a:t>
            </a:r>
            <a:r>
              <a:rPr lang="en-US" sz="2400" dirty="0" smtClean="0"/>
              <a:t>who </a:t>
            </a:r>
            <a:r>
              <a:rPr lang="en-US" sz="2400" dirty="0"/>
              <a:t>listened to him and learned from him how to think. </a:t>
            </a:r>
            <a:r>
              <a:rPr lang="en-US" sz="2400" b="1" dirty="0" smtClean="0"/>
              <a:t>Plato</a:t>
            </a:r>
            <a:r>
              <a:rPr lang="en-US" sz="2400" dirty="0" smtClean="0"/>
              <a:t> (yeah, just one name) was </a:t>
            </a:r>
            <a:r>
              <a:rPr lang="en-US" sz="2400" dirty="0"/>
              <a:t>one of these young men. Socrates never charged them any </a:t>
            </a:r>
            <a:r>
              <a:rPr lang="en-US" sz="2400" dirty="0" smtClean="0"/>
              <a:t>money.  </a:t>
            </a:r>
            <a:r>
              <a:rPr lang="en-US" sz="2400" dirty="0"/>
              <a:t>But in 399BC, some of the Athenians got mad at Socrates for what he was teaching the young men.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                       </a:t>
            </a:r>
            <a:endParaRPr lang="en-US" dirty="0"/>
          </a:p>
        </p:txBody>
      </p:sp>
      <p:pic>
        <p:nvPicPr>
          <p:cNvPr id="3074" name="Picture 2" descr="http://media-2.web.britannica.com/eb-media/69/75569-004-3B26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000"/>
            <a:ext cx="2133599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qcc.cuny.edu/socialsciences/ppecorino/intro_text/Chapter%202%20GREEKS/Socra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70224"/>
            <a:ext cx="4267200" cy="28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0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152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 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                       </a:t>
            </a:r>
            <a:endParaRPr lang="en-US" dirty="0"/>
          </a:p>
        </p:txBody>
      </p:sp>
      <p:pic>
        <p:nvPicPr>
          <p:cNvPr id="3074" name="Picture 2" descr="http://media-2.web.britannica.com/eb-media/69/75569-004-3B26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1"/>
            <a:ext cx="29922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8200" y="1677432"/>
            <a:ext cx="487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They charged him in court with impiety (not respecting the gods) and corrupting the youth (teaching young men bad things). People thought he was against </a:t>
            </a:r>
            <a:r>
              <a:rPr lang="en-US" sz="2400" dirty="0" smtClean="0"/>
              <a:t>democracy, </a:t>
            </a:r>
            <a:r>
              <a:rPr lang="en-US" sz="2400" dirty="0"/>
              <a:t>and he probably was - he thought </a:t>
            </a:r>
            <a:r>
              <a:rPr lang="en-US" sz="2400" dirty="0" smtClean="0"/>
              <a:t>the smartest people should </a:t>
            </a:r>
            <a:r>
              <a:rPr lang="en-US" sz="2400" dirty="0"/>
              <a:t>make the decisions for everyone. </a:t>
            </a:r>
          </a:p>
        </p:txBody>
      </p:sp>
    </p:spTree>
    <p:extLst>
      <p:ext uri="{BB962C8B-B14F-4D97-AF65-F5344CB8AC3E}">
        <p14:creationId xmlns:p14="http://schemas.microsoft.com/office/powerpoint/2010/main" val="173584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152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 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                       </a:t>
            </a:r>
            <a:endParaRPr lang="en-US" dirty="0"/>
          </a:p>
        </p:txBody>
      </p:sp>
      <p:pic>
        <p:nvPicPr>
          <p:cNvPr id="3074" name="Picture 2" descr="http://media-2.web.britannica.com/eb-media/69/75569-004-3B26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9922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2200" y="292100"/>
            <a:ext cx="424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Socrates had a big trial in front </a:t>
            </a:r>
          </a:p>
          <a:p>
            <a:r>
              <a:rPr lang="en-US" sz="2400" dirty="0" smtClean="0"/>
              <a:t>of an Athenian jury. </a:t>
            </a:r>
            <a:endParaRPr lang="en-US" sz="2400" dirty="0"/>
          </a:p>
        </p:txBody>
      </p:sp>
      <p:pic>
        <p:nvPicPr>
          <p:cNvPr id="7170" name="Picture 2" descr="http://freelancechristianity.com/wp-content/uploads/2014/07/Socrates-on-t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92" y="1306562"/>
            <a:ext cx="4305808" cy="48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4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213</Words>
  <Application>Microsoft Macintosh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swaney999@hotmail.com</dc:creator>
  <cp:lastModifiedBy>admin</cp:lastModifiedBy>
  <cp:revision>12</cp:revision>
  <dcterms:created xsi:type="dcterms:W3CDTF">2015-07-21T00:45:56Z</dcterms:created>
  <dcterms:modified xsi:type="dcterms:W3CDTF">2015-08-17T20:27:28Z</dcterms:modified>
</cp:coreProperties>
</file>