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8" autoAdjust="0"/>
    <p:restoredTop sz="94660"/>
  </p:normalViewPr>
  <p:slideViewPr>
    <p:cSldViewPr>
      <p:cViewPr varScale="1">
        <p:scale>
          <a:sx n="106" d="100"/>
          <a:sy n="106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6867-1968-49E8-8778-EC76CF601404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1DE6D-DBAE-436B-BD59-27DE1C210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6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8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2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1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2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E942-2598-47E2-8AD3-B4258B438580}" type="datetimeFigureOut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3ACF-A1CA-4B43-BE2E-49ABD6CA3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5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1 at 6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393" y="-152400"/>
            <a:ext cx="1068736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1 at 6.1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8668"/>
            <a:ext cx="10455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2-21 at 6.1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709"/>
            <a:ext cx="10588911" cy="68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4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2-21 at 6.1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6164"/>
            <a:ext cx="10577246" cy="68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1 at 6.1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560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1 at 6.2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75387"/>
            <a:ext cx="6931445" cy="81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1 at 6.2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81" y="-609600"/>
            <a:ext cx="5646234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1 at 6.1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959" y="0"/>
            <a:ext cx="10799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1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swaney999@hotmail.com</dc:creator>
  <cp:lastModifiedBy>PLS</cp:lastModifiedBy>
  <cp:revision>171</cp:revision>
  <dcterms:created xsi:type="dcterms:W3CDTF">2014-07-08T14:03:25Z</dcterms:created>
  <dcterms:modified xsi:type="dcterms:W3CDTF">2019-02-22T18:07:17Z</dcterms:modified>
</cp:coreProperties>
</file>