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2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A8E3-6C6F-2748-AC39-8F450C908EFA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AC4E-0F5D-3741-85D7-A20C3411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37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A8E3-6C6F-2748-AC39-8F450C908EFA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AC4E-0F5D-3741-85D7-A20C3411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6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A8E3-6C6F-2748-AC39-8F450C908EFA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AC4E-0F5D-3741-85D7-A20C3411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35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A8E3-6C6F-2748-AC39-8F450C908EFA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AC4E-0F5D-3741-85D7-A20C3411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98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A8E3-6C6F-2748-AC39-8F450C908EFA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AC4E-0F5D-3741-85D7-A20C3411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93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A8E3-6C6F-2748-AC39-8F450C908EFA}" type="datetimeFigureOut">
              <a:rPr lang="en-US" smtClean="0"/>
              <a:t>2/21/20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AC4E-0F5D-3741-85D7-A20C3411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8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A8E3-6C6F-2748-AC39-8F450C908EFA}" type="datetimeFigureOut">
              <a:rPr lang="en-US" smtClean="0"/>
              <a:t>2/21/20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AC4E-0F5D-3741-85D7-A20C3411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4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A8E3-6C6F-2748-AC39-8F450C908EFA}" type="datetimeFigureOut">
              <a:rPr lang="en-US" smtClean="0"/>
              <a:t>2/21/20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AC4E-0F5D-3741-85D7-A20C3411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53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A8E3-6C6F-2748-AC39-8F450C908EFA}" type="datetimeFigureOut">
              <a:rPr lang="en-US" smtClean="0"/>
              <a:t>2/21/20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AC4E-0F5D-3741-85D7-A20C3411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4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A8E3-6C6F-2748-AC39-8F450C908EFA}" type="datetimeFigureOut">
              <a:rPr lang="en-US" smtClean="0"/>
              <a:t>2/21/20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AC4E-0F5D-3741-85D7-A20C3411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36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A8E3-6C6F-2748-AC39-8F450C908EFA}" type="datetimeFigureOut">
              <a:rPr lang="en-US" smtClean="0"/>
              <a:t>2/21/20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AC4E-0F5D-3741-85D7-A20C3411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1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BA8E3-6C6F-2748-AC39-8F450C908EFA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FAC4E-0F5D-3741-85D7-A20C3411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1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2-21 at 10.02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18" y="470468"/>
            <a:ext cx="7264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87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2-21 at 10.06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5" y="622629"/>
            <a:ext cx="8280400" cy="5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21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2-21 at 10.06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61" y="540501"/>
            <a:ext cx="8509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2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2-21 at 10.07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41" y="553633"/>
            <a:ext cx="7683500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5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2-21 at 10.07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31" y="195400"/>
            <a:ext cx="831850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57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2-21 at 10.08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504" y="744940"/>
            <a:ext cx="48895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37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2-21 at 10.08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06" y="835445"/>
            <a:ext cx="82804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58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2-21 at 10.09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31" y="293578"/>
            <a:ext cx="8267700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51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2-21 at 10.09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4" y="322033"/>
            <a:ext cx="84074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51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2-21 at 10.09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24" y="738562"/>
            <a:ext cx="76708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72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2-21 at 10.10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5" y="524233"/>
            <a:ext cx="81026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2-21 at 10.02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" y="386522"/>
            <a:ext cx="84455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13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2-21 at 10.11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10" y="529133"/>
            <a:ext cx="68199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14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2-21 at 10.11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84" y="606240"/>
            <a:ext cx="8369300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79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2-21 at 10.11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61" y="684644"/>
            <a:ext cx="843280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99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2-21 at 10.12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55" y="902600"/>
            <a:ext cx="72898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02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2-21 at 10.13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5" y="401655"/>
            <a:ext cx="83185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93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2-21 at 10.13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800" y="605479"/>
            <a:ext cx="47752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0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2-21 at 10.13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94" y="468900"/>
            <a:ext cx="81788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98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2-21 at 10.14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82" y="539832"/>
            <a:ext cx="8267700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12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2-21 at 10.03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24" y="627311"/>
            <a:ext cx="84328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01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2-21 at 10.03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96" y="409722"/>
            <a:ext cx="84709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40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2-21 at 10.04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5" y="1956340"/>
            <a:ext cx="85471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39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2-21 at 10.04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04" y="674844"/>
            <a:ext cx="79502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93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2-21 at 10.05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86" y="943635"/>
            <a:ext cx="7747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54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2-21 at 10.05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12" y="903268"/>
            <a:ext cx="70739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42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2-21 at 10.05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34" y="537355"/>
            <a:ext cx="8293100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5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On-screen Show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Pleasant Local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PLS</dc:creator>
  <cp:lastModifiedBy>PLS</cp:lastModifiedBy>
  <cp:revision>2</cp:revision>
  <dcterms:created xsi:type="dcterms:W3CDTF">2020-02-21T15:01:36Z</dcterms:created>
  <dcterms:modified xsi:type="dcterms:W3CDTF">2020-02-21T15:20:18Z</dcterms:modified>
</cp:coreProperties>
</file>